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62" r:id="rId17"/>
    <p:sldId id="263" r:id="rId18"/>
    <p:sldId id="264" r:id="rId19"/>
    <p:sldId id="265" r:id="rId20"/>
    <p:sldId id="275" r:id="rId21"/>
    <p:sldId id="276" r:id="rId22"/>
    <p:sldId id="277" r:id="rId23"/>
    <p:sldId id="280" r:id="rId24"/>
    <p:sldId id="278" r:id="rId25"/>
    <p:sldId id="281" r:id="rId26"/>
    <p:sldId id="279" r:id="rId27"/>
    <p:sldId id="282" r:id="rId28"/>
    <p:sldId id="283" r:id="rId29"/>
    <p:sldId id="284" r:id="rId30"/>
    <p:sldId id="29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77103-112C-8742-B32E-4310AC01F667}" type="datetimeFigureOut">
              <a:rPr lang="en-US" smtClean="0"/>
              <a:t>12/15/17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E5C8-220A-3F4D-8EEB-BDB36933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A4F8B-C6E4-2E4C-AB8F-3B4F92701409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9C683-A30D-1C47-ADCC-9043D52A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3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3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3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B726-19C7-7C4C-AAE3-386B3F68FE9B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544F-85DD-2645-AA41-3DC7E624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8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30719" y="-1259546"/>
            <a:ext cx="9144000" cy="2387600"/>
          </a:xfrm>
        </p:spPr>
        <p:txBody>
          <a:bodyPr/>
          <a:lstStyle/>
          <a:p>
            <a:r>
              <a:rPr lang="en-US" dirty="0" smtClean="0"/>
              <a:t>Triangles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4" descr="rl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e-Louvre-Museum.jp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887" y="1265685"/>
            <a:ext cx="10058400" cy="55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7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triangle, give the name of the longest side and largest angle. Use a ruler.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381" y="2495920"/>
            <a:ext cx="7033944" cy="4119193"/>
          </a:xfrm>
        </p:spPr>
      </p:pic>
    </p:spTree>
    <p:extLst>
      <p:ext uri="{BB962C8B-B14F-4D97-AF65-F5344CB8AC3E}">
        <p14:creationId xmlns:p14="http://schemas.microsoft.com/office/powerpoint/2010/main" val="1048710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missing angles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9"/>
          <a:stretch/>
        </p:blipFill>
        <p:spPr>
          <a:xfrm>
            <a:off x="3809860" y="2927268"/>
            <a:ext cx="10645120" cy="355072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 of interior angles = 180</a:t>
            </a:r>
            <a:r>
              <a:rPr lang="en-US" baseline="30000" dirty="0"/>
              <a:t>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missing angles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 of interior angles = 180</a:t>
            </a:r>
            <a:r>
              <a:rPr lang="en-US" baseline="30000" dirty="0"/>
              <a:t>O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535" y="2307724"/>
            <a:ext cx="5017984" cy="338713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16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missing angles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 of interior angles = 180</a:t>
            </a:r>
            <a:r>
              <a:rPr lang="en-US" baseline="30000" dirty="0"/>
              <a:t>O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489" y="2496489"/>
            <a:ext cx="7595330" cy="3815411"/>
          </a:xfrm>
        </p:spPr>
      </p:pic>
    </p:spTree>
    <p:extLst>
      <p:ext uri="{BB962C8B-B14F-4D97-AF65-F5344CB8AC3E}">
        <p14:creationId xmlns:p14="http://schemas.microsoft.com/office/powerpoint/2010/main" val="1427805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P.168-169, #1-3</a:t>
            </a:r>
          </a:p>
        </p:txBody>
      </p:sp>
    </p:spTree>
    <p:extLst>
      <p:ext uri="{BB962C8B-B14F-4D97-AF65-F5344CB8AC3E}">
        <p14:creationId xmlns:p14="http://schemas.microsoft.com/office/powerpoint/2010/main" val="1084648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prove, using angles, which side of a triangle is the largest 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70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side is opposite the largest angle.</a:t>
            </a:r>
            <a:endParaRPr lang="en-US" dirty="0"/>
          </a:p>
        </p:txBody>
      </p:sp>
      <p:sp>
        <p:nvSpPr>
          <p:cNvPr id="4" name="AutoShape 2" descr="rianglesum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167" y="2410691"/>
            <a:ext cx="5336770" cy="44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side is opposite the largest angle.</a:t>
            </a:r>
            <a:endParaRPr lang="en-US" dirty="0"/>
          </a:p>
        </p:txBody>
      </p:sp>
      <p:sp>
        <p:nvSpPr>
          <p:cNvPr id="4" name="AutoShape 2" descr="rianglesum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rianglesum2.gif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018" y="2248693"/>
            <a:ext cx="5531169" cy="460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7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side is opposite the largest angle.</a:t>
            </a:r>
            <a:endParaRPr lang="en-US" dirty="0"/>
          </a:p>
        </p:txBody>
      </p:sp>
      <p:sp>
        <p:nvSpPr>
          <p:cNvPr id="4" name="AutoShape 2" descr="rianglesum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rianglesum2.gif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87" y="2692775"/>
            <a:ext cx="5156200" cy="389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4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side is opposite the largest angle.</a:t>
            </a:r>
            <a:endParaRPr lang="en-US" dirty="0"/>
          </a:p>
        </p:txBody>
      </p:sp>
      <p:sp>
        <p:nvSpPr>
          <p:cNvPr id="4" name="AutoShape 2" descr="rianglesum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rianglesum2.gif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36" y="2383977"/>
            <a:ext cx="7119264" cy="417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learn about triangles?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found in:</a:t>
            </a:r>
          </a:p>
          <a:p>
            <a:pPr lvl="1"/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Engineering</a:t>
            </a:r>
          </a:p>
          <a:p>
            <a:r>
              <a:rPr lang="en-US" dirty="0" smtClean="0"/>
              <a:t>Useful to calculate unknown distances and angels</a:t>
            </a:r>
          </a:p>
          <a:p>
            <a:pPr lvl="1"/>
            <a:r>
              <a:rPr lang="en-US" dirty="0" smtClean="0"/>
              <a:t>Map making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Space exploration</a:t>
            </a:r>
          </a:p>
          <a:p>
            <a:pPr lvl="1"/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Decorating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01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169 Activity 2, #5 </a:t>
            </a:r>
            <a:r>
              <a:rPr lang="en-US" dirty="0" err="1" smtClean="0"/>
              <a:t>a,b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5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P.170 (Constructing a Triangle)</a:t>
            </a:r>
          </a:p>
          <a:p>
            <a:r>
              <a:rPr lang="en-US" dirty="0" smtClean="0"/>
              <a:t>Complete P. 171 (angle BCA = 70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r>
              <a:rPr lang="en-US" dirty="0" smtClean="0"/>
              <a:t>IXL</a:t>
            </a:r>
          </a:p>
          <a:p>
            <a:endParaRPr lang="en-US" dirty="0"/>
          </a:p>
          <a:p>
            <a:r>
              <a:rPr lang="en-US" dirty="0" smtClean="0"/>
              <a:t>Remainder of P.171 is homework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50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height (altitude)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Perpendicular segment from a vertex to a side.</a:t>
            </a:r>
          </a:p>
          <a:p>
            <a:r>
              <a:rPr lang="en-US" dirty="0" smtClean="0"/>
              <a:t>Three heights intersect at the </a:t>
            </a:r>
            <a:r>
              <a:rPr lang="en-US" u="sng" dirty="0" smtClean="0"/>
              <a:t>orthocenter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62" y="3476896"/>
            <a:ext cx="2837198" cy="270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27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height (altitude)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Perpendicular segment from a vertex to a side.</a:t>
            </a:r>
          </a:p>
          <a:p>
            <a:r>
              <a:rPr lang="en-US" dirty="0" smtClean="0"/>
              <a:t>Three heights intersect at the </a:t>
            </a:r>
            <a:r>
              <a:rPr lang="en-US" u="sng" dirty="0" smtClean="0"/>
              <a:t>orthocenter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56" y="3906706"/>
            <a:ext cx="5699330" cy="187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07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from a vertex to a midpoint.</a:t>
            </a:r>
          </a:p>
          <a:p>
            <a:r>
              <a:rPr lang="en-US" dirty="0" smtClean="0"/>
              <a:t>Three medians intersect at the </a:t>
            </a:r>
            <a:r>
              <a:rPr lang="en-US" u="sng" dirty="0" smtClean="0"/>
              <a:t>center of gravity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540" y="3372592"/>
            <a:ext cx="2826542" cy="268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26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from a vertex to a midpoint.</a:t>
            </a:r>
          </a:p>
          <a:p>
            <a:r>
              <a:rPr lang="en-US" dirty="0" smtClean="0"/>
              <a:t>Three medians intersect at the </a:t>
            </a:r>
            <a:r>
              <a:rPr lang="en-US" u="sng" dirty="0" smtClean="0"/>
              <a:t>center of gravity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90" y="3667851"/>
            <a:ext cx="5343070" cy="176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86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right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Lines passing through a midpoint at a right angle.</a:t>
            </a:r>
          </a:p>
          <a:p>
            <a:r>
              <a:rPr lang="en-US" sz="2400" dirty="0" smtClean="0"/>
              <a:t>Three right bisectors intersect at the center of a circle that </a:t>
            </a:r>
            <a:r>
              <a:rPr lang="en-US" sz="2400" u="sng" dirty="0" smtClean="0"/>
              <a:t>circumscribes</a:t>
            </a:r>
            <a:r>
              <a:rPr lang="en-US" sz="2400" dirty="0" smtClean="0"/>
              <a:t> the triangle.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161" y="3574473"/>
            <a:ext cx="2734665" cy="2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91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right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Lines passing through a midpoint at a right angle.</a:t>
            </a:r>
          </a:p>
          <a:p>
            <a:r>
              <a:rPr lang="en-US" sz="2400" dirty="0" smtClean="0"/>
              <a:t>Three right bisectors intersect at the center of a circle that circumscribes the triangle.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15" y="3912594"/>
            <a:ext cx="4888675" cy="161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869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angle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Lines passing through a vertex which bisect the angle (cut in half).</a:t>
            </a:r>
          </a:p>
          <a:p>
            <a:r>
              <a:rPr lang="en-US" sz="2400" dirty="0" smtClean="0"/>
              <a:t>Three angle bisectors intersect at the center of a circle that is </a:t>
            </a:r>
            <a:r>
              <a:rPr lang="en-US" sz="2400" u="sng" dirty="0" smtClean="0"/>
              <a:t>inscribed</a:t>
            </a:r>
            <a:r>
              <a:rPr lang="en-US" sz="2400" dirty="0" smtClean="0"/>
              <a:t> in the triangle.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161" y="3574473"/>
            <a:ext cx="2734665" cy="2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43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Lines </a:t>
            </a:r>
            <a:r>
              <a:rPr lang="mr-IN" dirty="0" smtClean="0"/>
              <a:t>–</a:t>
            </a:r>
            <a:r>
              <a:rPr lang="en-US" dirty="0" smtClean="0"/>
              <a:t> angle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Lines passing through a vertex which bisect the angle (cut in half).</a:t>
            </a:r>
          </a:p>
          <a:p>
            <a:r>
              <a:rPr lang="en-US" sz="2400" dirty="0"/>
              <a:t>Three angle bisectors intersect at the center of a circle that is </a:t>
            </a:r>
            <a:r>
              <a:rPr lang="en-US" sz="2400" u="sng" dirty="0"/>
              <a:t>inscribed</a:t>
            </a:r>
            <a:r>
              <a:rPr lang="en-US" sz="2400" dirty="0"/>
              <a:t> in the triangle.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15" y="3912594"/>
            <a:ext cx="4888675" cy="161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2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will be able to find missing angles in a triangle</a:t>
            </a:r>
          </a:p>
          <a:p>
            <a:endParaRPr lang="en-US" dirty="0" smtClean="0"/>
          </a:p>
          <a:p>
            <a:r>
              <a:rPr lang="en-US" dirty="0" smtClean="0"/>
              <a:t>Students will be able to recognize:</a:t>
            </a:r>
          </a:p>
          <a:p>
            <a:pPr lvl="1"/>
            <a:r>
              <a:rPr lang="en-US" dirty="0" smtClean="0"/>
              <a:t>Types of triangles</a:t>
            </a:r>
          </a:p>
          <a:p>
            <a:pPr lvl="1"/>
            <a:r>
              <a:rPr lang="en-US" dirty="0" smtClean="0"/>
              <a:t>Properties of triangles</a:t>
            </a:r>
          </a:p>
          <a:p>
            <a:pPr lvl="1"/>
            <a:endParaRPr lang="en-US" dirty="0"/>
          </a:p>
          <a:p>
            <a:r>
              <a:rPr lang="en-US" dirty="0" smtClean="0"/>
              <a:t>Students will be able to construct triangle images by</a:t>
            </a:r>
          </a:p>
          <a:p>
            <a:pPr lvl="1"/>
            <a:r>
              <a:rPr lang="en-US" dirty="0" smtClean="0"/>
              <a:t>Rotation</a:t>
            </a:r>
          </a:p>
          <a:p>
            <a:pPr lvl="1"/>
            <a:r>
              <a:rPr lang="en-US" dirty="0" smtClean="0"/>
              <a:t>Transformation</a:t>
            </a:r>
          </a:p>
          <a:p>
            <a:pPr lvl="1"/>
            <a:r>
              <a:rPr lang="en-US" dirty="0" smtClean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5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P.174-176 </a:t>
            </a:r>
          </a:p>
          <a:p>
            <a:r>
              <a:rPr lang="en-US" dirty="0" smtClean="0"/>
              <a:t>EXCLUDING: #5, 7,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79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side) </a:t>
            </a:r>
            <a:r>
              <a:rPr lang="mr-IN" dirty="0" smtClean="0"/>
              <a:t>–</a:t>
            </a:r>
            <a:r>
              <a:rPr lang="en-US" dirty="0" smtClean="0"/>
              <a:t> Equilateral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Three congruent (equal) sides</a:t>
            </a:r>
          </a:p>
          <a:p>
            <a:r>
              <a:rPr lang="en-US" sz="2400" dirty="0" smtClean="0"/>
              <a:t>Because the largest side is opposite the largest angles, all angles are equal (60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293" y="3043237"/>
            <a:ext cx="3961414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431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side) </a:t>
            </a:r>
            <a:r>
              <a:rPr lang="mr-IN" dirty="0" smtClean="0"/>
              <a:t>–</a:t>
            </a:r>
            <a:r>
              <a:rPr lang="en-US" dirty="0" smtClean="0"/>
              <a:t> Isosceles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 congruent (equal) sides</a:t>
            </a:r>
          </a:p>
          <a:p>
            <a:r>
              <a:rPr lang="en-US" sz="2400" dirty="0" smtClean="0"/>
              <a:t>Because the largest side is opposite the largest angles, the base angles are congruent.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540" y="2771776"/>
            <a:ext cx="2549959" cy="392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297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side) </a:t>
            </a:r>
            <a:r>
              <a:rPr lang="mr-IN" dirty="0" smtClean="0"/>
              <a:t>–</a:t>
            </a:r>
            <a:r>
              <a:rPr lang="en-US" smtClean="0"/>
              <a:t> Isosceles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None of the sides are congruent.</a:t>
            </a:r>
          </a:p>
          <a:p>
            <a:r>
              <a:rPr lang="en-US" sz="2400" dirty="0" smtClean="0"/>
              <a:t>None of the angles are equal.</a:t>
            </a:r>
          </a:p>
          <a:p>
            <a:r>
              <a:rPr lang="en-US" sz="2400" dirty="0" smtClean="0"/>
              <a:t>AKA the annoying triangle that nobody likes because he’s different.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87" y="3571761"/>
            <a:ext cx="6792026" cy="30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49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angle) </a:t>
            </a:r>
            <a:r>
              <a:rPr lang="mr-IN" dirty="0" smtClean="0"/>
              <a:t>–</a:t>
            </a:r>
            <a:r>
              <a:rPr lang="en-US" dirty="0" smtClean="0"/>
              <a:t>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angle of 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(Why can’t you have two angles of 90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?)</a:t>
            </a:r>
          </a:p>
          <a:p>
            <a:r>
              <a:rPr lang="en-US" sz="2400" dirty="0" smtClean="0"/>
              <a:t>Side opposite the right angle is called the hypotenuse</a:t>
            </a:r>
          </a:p>
          <a:p>
            <a:r>
              <a:rPr lang="en-US" sz="2400" dirty="0" smtClean="0"/>
              <a:t>The two acute angles are complimentary (Why?)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62" y="3232670"/>
            <a:ext cx="3902075" cy="294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78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angle) </a:t>
            </a:r>
            <a:r>
              <a:rPr lang="mr-IN" dirty="0" smtClean="0"/>
              <a:t>–</a:t>
            </a:r>
            <a:r>
              <a:rPr lang="en-US" dirty="0" smtClean="0"/>
              <a:t> Acute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three angles are acute.</a:t>
            </a:r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963" y="2624138"/>
            <a:ext cx="71056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95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angle)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Obtuse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angle is obtuse.</a:t>
            </a:r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57500"/>
            <a:ext cx="10058400" cy="316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(by angle)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angle is reflex. But three is better.</a:t>
            </a:r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rea-for-obtuse-triangle.png"/>
          <p:cNvSpPr>
            <a:spLocks noChangeAspect="1" noChangeArrowheads="1"/>
          </p:cNvSpPr>
          <p:nvPr/>
        </p:nvSpPr>
        <p:spPr bwMode="auto">
          <a:xfrm>
            <a:off x="762000" y="76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159" y="2400300"/>
            <a:ext cx="6957681" cy="498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(combination)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Label the triangles types below. You may use a ruler and a protractor.</a:t>
            </a:r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rea-for-obtuse-triangle.png"/>
          <p:cNvSpPr>
            <a:spLocks noChangeAspect="1" noChangeArrowheads="1"/>
          </p:cNvSpPr>
          <p:nvPr/>
        </p:nvSpPr>
        <p:spPr bwMode="auto">
          <a:xfrm>
            <a:off x="762000" y="76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6" b="46153"/>
          <a:stretch/>
        </p:blipFill>
        <p:spPr>
          <a:xfrm>
            <a:off x="0" y="2994257"/>
            <a:ext cx="13915648" cy="25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Triangles (combination)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Label the triangles types below. You may use a ruler and a protractor.</a:t>
            </a:r>
          </a:p>
          <a:p>
            <a:endParaRPr lang="en-US" dirty="0"/>
          </a:p>
        </p:txBody>
      </p:sp>
      <p:sp>
        <p:nvSpPr>
          <p:cNvPr id="4" name="AutoShape 2" descr="rl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-d-95c350b16bc7ceeb5ce014d2060154942e82574d8cd54e413455a6b0+IMAGE_TINY+IMAGE_TINY.1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200px-Triangle.Equilateral.svg.png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200px-Triangle.Isosceles.svg.png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 descr="rea-for-obtuse-triangle.png"/>
          <p:cNvSpPr>
            <a:spLocks noChangeAspect="1" noChangeArrowheads="1"/>
          </p:cNvSpPr>
          <p:nvPr/>
        </p:nvSpPr>
        <p:spPr bwMode="auto">
          <a:xfrm>
            <a:off x="762000" y="76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0" b="46906"/>
          <a:stretch/>
        </p:blipFill>
        <p:spPr>
          <a:xfrm>
            <a:off x="-866900" y="3113353"/>
            <a:ext cx="15096865" cy="285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Success </a:t>
            </a:r>
            <a:r>
              <a:rPr lang="en-US" dirty="0"/>
              <a:t>C</a:t>
            </a:r>
            <a:r>
              <a:rPr lang="en-US" dirty="0" smtClean="0"/>
              <a:t>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name the sides of a triangle</a:t>
            </a:r>
          </a:p>
          <a:p>
            <a:endParaRPr lang="en-US" dirty="0" smtClean="0"/>
          </a:p>
          <a:p>
            <a:r>
              <a:rPr lang="en-US" dirty="0" smtClean="0"/>
              <a:t>Students will be able to find missing angles in a triangle</a:t>
            </a:r>
          </a:p>
        </p:txBody>
      </p:sp>
    </p:spTree>
    <p:extLst>
      <p:ext uri="{BB962C8B-B14F-4D97-AF65-F5344CB8AC3E}">
        <p14:creationId xmlns:p14="http://schemas.microsoft.com/office/powerpoint/2010/main" val="19832947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P.179 #1 only</a:t>
            </a:r>
          </a:p>
          <a:p>
            <a:endParaRPr lang="en-US" dirty="0" smtClean="0"/>
          </a:p>
          <a:p>
            <a:r>
              <a:rPr lang="en-US" dirty="0" smtClean="0"/>
              <a:t>P.180-181</a:t>
            </a:r>
          </a:p>
          <a:p>
            <a:r>
              <a:rPr lang="en-US" dirty="0" smtClean="0"/>
              <a:t>EXCLUDING: #11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07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P.182 #1,2</a:t>
            </a:r>
          </a:p>
          <a:p>
            <a:r>
              <a:rPr lang="en-US" dirty="0" smtClean="0"/>
              <a:t>P.183-184 #5,6</a:t>
            </a:r>
          </a:p>
          <a:p>
            <a:endParaRPr lang="en-US" dirty="0"/>
          </a:p>
          <a:p>
            <a:r>
              <a:rPr lang="en-US" dirty="0" smtClean="0"/>
              <a:t>ASSIGNMENT: P.186-187 </a:t>
            </a:r>
          </a:p>
          <a:p>
            <a:r>
              <a:rPr lang="en-US" dirty="0" smtClean="0"/>
              <a:t>Due at the start of class on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51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853"/>
            <a:ext cx="10515600" cy="1325563"/>
          </a:xfrm>
        </p:spPr>
        <p:txBody>
          <a:bodyPr/>
          <a:lstStyle/>
          <a:p>
            <a:r>
              <a:rPr lang="en-US" dirty="0" smtClean="0"/>
              <a:t>Review for Test on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4723"/>
            <a:ext cx="10515600" cy="56170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Memory aid</a:t>
            </a:r>
          </a:p>
          <a:p>
            <a:pPr lvl="1"/>
            <a:r>
              <a:rPr lang="en-US" dirty="0" smtClean="0"/>
              <a:t>Angle relationships from lines and angles (ex: vertically opposite angles)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Finding missing angles in a triangle (hint: sum of angles in a triangle is 180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Properties of triangles (ex: the largest side is opposite the largest angle, the sum of two sides is greater than a single side)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Properties of special triangles (equilateral, isosceles, scalene)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Special lines in a triangle (height/altitude, median, right bisectors, angle bisectors AND what the points are called where they intersect)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Constructing triangles with sides and/or angles given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Names of all six special triangles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6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recognize a triangle?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0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recognize a triangle?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points, joined by three segments</a:t>
            </a:r>
          </a:p>
          <a:p>
            <a:endParaRPr lang="en-US" dirty="0"/>
          </a:p>
          <a:p>
            <a:r>
              <a:rPr lang="en-US" dirty="0" smtClean="0"/>
              <a:t>Sum of interior angles = 180</a:t>
            </a:r>
            <a:r>
              <a:rPr lang="en-US" baseline="30000" dirty="0" smtClean="0"/>
              <a:t>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2684294"/>
            <a:ext cx="6000750" cy="41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ones are triangles?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0951" y="365125"/>
            <a:ext cx="3924300" cy="614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an_Hiele_triangle_examples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sides of a triangle are segments so we name them as segments.</a:t>
            </a:r>
          </a:p>
          <a:p>
            <a:r>
              <a:rPr lang="en-US" dirty="0" smtClean="0"/>
              <a:t>The angles are named as usual, three letters with the vertex               as the second letter.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2671763"/>
            <a:ext cx="28321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sides of a triangle are segments so we name them as segments</a:t>
            </a:r>
          </a:p>
          <a:p>
            <a:r>
              <a:rPr lang="en-US" dirty="0" smtClean="0"/>
              <a:t>The angles are named as usual, three letters with the vertex               as the second letter.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82" t="15804" b="16120"/>
          <a:stretch/>
        </p:blipFill>
        <p:spPr>
          <a:xfrm>
            <a:off x="4334494" y="3194461"/>
            <a:ext cx="4987636" cy="374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938</Words>
  <Application>Microsoft Macintosh PowerPoint</Application>
  <PresentationFormat>Widescreen</PresentationFormat>
  <Paragraphs>148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Calibri Light</vt:lpstr>
      <vt:lpstr>Mangal</vt:lpstr>
      <vt:lpstr>Arial</vt:lpstr>
      <vt:lpstr>Office Theme</vt:lpstr>
      <vt:lpstr>Triangles</vt:lpstr>
      <vt:lpstr>Why should we learn about triangles?</vt:lpstr>
      <vt:lpstr>Success Criteria</vt:lpstr>
      <vt:lpstr>Today’s Success Criteria</vt:lpstr>
      <vt:lpstr>How can we recognize a triangle?</vt:lpstr>
      <vt:lpstr>How can we recognize a triangle?</vt:lpstr>
      <vt:lpstr>Which ones are triangles?</vt:lpstr>
      <vt:lpstr>Naming Triangles</vt:lpstr>
      <vt:lpstr>Naming Triangles</vt:lpstr>
      <vt:lpstr>For each triangle, give the name of the longest side and largest angle. Use a ruler.</vt:lpstr>
      <vt:lpstr>Find missing angles</vt:lpstr>
      <vt:lpstr>Find missing angles</vt:lpstr>
      <vt:lpstr>Find missing angles</vt:lpstr>
      <vt:lpstr>Homework</vt:lpstr>
      <vt:lpstr>Today’s Success Criteria</vt:lpstr>
      <vt:lpstr>Properties of Triangles</vt:lpstr>
      <vt:lpstr>Properties of Triangles</vt:lpstr>
      <vt:lpstr>Properties of Triangles</vt:lpstr>
      <vt:lpstr>Properties of Triangles</vt:lpstr>
      <vt:lpstr>Homework</vt:lpstr>
      <vt:lpstr>Constructing a Triangle</vt:lpstr>
      <vt:lpstr>Special Lines – height (altitude)</vt:lpstr>
      <vt:lpstr>Special Lines – height (altitude)</vt:lpstr>
      <vt:lpstr>Special Lines – median</vt:lpstr>
      <vt:lpstr>Special Lines – median</vt:lpstr>
      <vt:lpstr>Special Lines – right bisectors</vt:lpstr>
      <vt:lpstr>Special Lines – right bisectors</vt:lpstr>
      <vt:lpstr>Special Lines – angle bisectors</vt:lpstr>
      <vt:lpstr>Special Lines – angle bisectors</vt:lpstr>
      <vt:lpstr>Homework</vt:lpstr>
      <vt:lpstr>Special Triangles (by side) – Equilateral</vt:lpstr>
      <vt:lpstr>Special Triangles (by side) – Isosceles</vt:lpstr>
      <vt:lpstr>Special Triangles (by side) – Isosceles</vt:lpstr>
      <vt:lpstr>Special Triangles (by angle) – Right</vt:lpstr>
      <vt:lpstr>Special Triangles (by angle) – Acute</vt:lpstr>
      <vt:lpstr>Special Triangles (by angle) – Obtuse</vt:lpstr>
      <vt:lpstr>Special Triangles (by angle) – Reflex</vt:lpstr>
      <vt:lpstr>Special Triangles (combination)</vt:lpstr>
      <vt:lpstr>Special Triangles (combination)</vt:lpstr>
      <vt:lpstr>Homework</vt:lpstr>
      <vt:lpstr>Problems with Triangles</vt:lpstr>
      <vt:lpstr>Review for Test on Wednesday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Harley Nadler</dc:creator>
  <cp:lastModifiedBy>Harley Nadler</cp:lastModifiedBy>
  <cp:revision>15</cp:revision>
  <cp:lastPrinted>2017-12-15T13:32:33Z</cp:lastPrinted>
  <dcterms:created xsi:type="dcterms:W3CDTF">2017-12-03T21:31:02Z</dcterms:created>
  <dcterms:modified xsi:type="dcterms:W3CDTF">2017-12-15T13:34:25Z</dcterms:modified>
</cp:coreProperties>
</file>