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1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5E964-D9AA-B54D-BA77-CBA9CEF14396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A4F6B-2D2A-374D-B475-5D86349A5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66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A4F6B-2D2A-374D-B475-5D86349A580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9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28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4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8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2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2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42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8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97E66-DFBC-5041-B10E-AB844DA07517}" type="datetimeFigureOut">
              <a:rPr lang="en-US" smtClean="0"/>
              <a:t>9/29/17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CD91-8A2B-FB46-8814-3B517684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4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2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 Properties of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997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 Properties of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are an investigator at a crime scene. You find a mysterious white powder. Tasting it could be dangerous. How do you determine what it is?</a:t>
            </a:r>
          </a:p>
          <a:p>
            <a:endParaRPr lang="en-US" dirty="0"/>
          </a:p>
          <a:p>
            <a:r>
              <a:rPr lang="en-US" dirty="0" smtClean="0"/>
              <a:t>Characteristic properties are measurements which are true only for one specific substance in the universe.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5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</a:p>
          <a:p>
            <a:pPr lvl="1"/>
            <a:r>
              <a:rPr lang="en-US" dirty="0" smtClean="0"/>
              <a:t>Ag (10.49 g/mL), Water (1.00 g/mL)</a:t>
            </a:r>
          </a:p>
          <a:p>
            <a:endParaRPr lang="en-US" dirty="0"/>
          </a:p>
          <a:p>
            <a:r>
              <a:rPr lang="en-US" dirty="0" smtClean="0"/>
              <a:t>Melting Point</a:t>
            </a:r>
          </a:p>
          <a:p>
            <a:pPr lvl="1"/>
            <a:r>
              <a:rPr lang="en-US" dirty="0" smtClean="0"/>
              <a:t>Al (660C), Au (1064C), Water (0C)</a:t>
            </a:r>
          </a:p>
          <a:p>
            <a:endParaRPr lang="en-US" dirty="0"/>
          </a:p>
          <a:p>
            <a:r>
              <a:rPr lang="en-US" dirty="0" smtClean="0"/>
              <a:t>Boiling Point</a:t>
            </a:r>
          </a:p>
          <a:p>
            <a:pPr lvl="1"/>
            <a:r>
              <a:rPr lang="en-US" dirty="0" smtClean="0"/>
              <a:t>Hg (357C), Water (100C)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3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Check on p.193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6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Celsius Scale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1312" y="1469365"/>
                <a:ext cx="10515600" cy="4765180"/>
              </a:xfrm>
            </p:spPr>
            <p:txBody>
              <a:bodyPr>
                <a:noAutofit/>
              </a:bodyPr>
              <a:lstStyle/>
              <a:p>
                <a:r>
                  <a:rPr lang="en-US" sz="4000" dirty="0" smtClean="0"/>
                  <a:t>Celsius </a:t>
                </a:r>
                <a14:m>
                  <m:oMath xmlns:m="http://schemas.openxmlformats.org/officeDocument/2006/math">
                    <m:r>
                      <a:rPr lang="en-CA" sz="40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</m:t>
                    </m:r>
                    <m:r>
                      <a:rPr lang="it-IT" sz="4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°</m:t>
                    </m:r>
                    <m:r>
                      <a:rPr lang="en-CA" sz="4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  <m:r>
                      <a:rPr lang="en-CA" sz="4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)</m:t>
                    </m:r>
                  </m:oMath>
                </a14:m>
                <a:r>
                  <a:rPr lang="en-US" sz="4000" dirty="0" smtClean="0"/>
                  <a:t> is the international unit for temperature</a:t>
                </a:r>
              </a:p>
              <a:p>
                <a:endParaRPr lang="en-US" sz="4000" dirty="0" smtClean="0"/>
              </a:p>
              <a:p>
                <a:r>
                  <a:rPr lang="en-US" sz="4000" dirty="0" smtClean="0"/>
                  <a:t>Temperature is measured with a thermometer</a:t>
                </a:r>
              </a:p>
              <a:p>
                <a:endParaRPr lang="en-US" sz="4000" dirty="0" smtClean="0"/>
              </a:p>
              <a:p>
                <a:r>
                  <a:rPr lang="en-US" sz="4000" dirty="0" smtClean="0"/>
                  <a:t>0 </a:t>
                </a:r>
                <a14:m>
                  <m:oMath xmlns:m="http://schemas.openxmlformats.org/officeDocument/2006/math">
                    <m:r>
                      <a:rPr lang="it-IT" sz="4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°</m:t>
                    </m:r>
                    <m:r>
                      <a:rPr lang="en-CA" sz="4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sz="4000" dirty="0" smtClean="0"/>
                  <a:t> is the temperature at which water freezes</a:t>
                </a:r>
              </a:p>
              <a:p>
                <a:endParaRPr lang="en-US" sz="4000" dirty="0" smtClean="0"/>
              </a:p>
              <a:p>
                <a:r>
                  <a:rPr lang="en-US" sz="4000" dirty="0" smtClean="0"/>
                  <a:t>100 </a:t>
                </a:r>
                <a14:m>
                  <m:oMath xmlns:m="http://schemas.openxmlformats.org/officeDocument/2006/math">
                    <m:r>
                      <a:rPr lang="it-IT" sz="40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°</m:t>
                    </m:r>
                    <m:r>
                      <a:rPr lang="en-CA" sz="40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𝐶</m:t>
                    </m:r>
                  </m:oMath>
                </a14:m>
                <a:r>
                  <a:rPr lang="en-US" sz="4000" dirty="0" smtClean="0"/>
                  <a:t> </a:t>
                </a:r>
                <a:r>
                  <a:rPr lang="en-US" sz="4000" dirty="0" smtClean="0"/>
                  <a:t> is the temperature at which water boils</a:t>
                </a:r>
                <a:endParaRPr lang="en-US" sz="4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1312" y="1469365"/>
                <a:ext cx="10515600" cy="4765180"/>
              </a:xfrm>
              <a:blipFill rotWithShape="0">
                <a:blip r:embed="rId2"/>
                <a:stretch>
                  <a:fillRect l="-1855" t="-3581" b="-15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91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6723" y="365125"/>
            <a:ext cx="9378554" cy="625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rl.jpg"/>
          <p:cNvSpPr>
            <a:spLocks noChangeAspect="1" noChangeArrowheads="1"/>
          </p:cNvSpPr>
          <p:nvPr/>
        </p:nvSpPr>
        <p:spPr bwMode="auto">
          <a:xfrm>
            <a:off x="-1" y="-1"/>
            <a:ext cx="4773881" cy="4773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2068878-01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3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a thermometer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Particle theory</a:t>
            </a:r>
          </a:p>
          <a:p>
            <a:endParaRPr lang="en-US" dirty="0"/>
          </a:p>
          <a:p>
            <a:r>
              <a:rPr lang="en-US" dirty="0" smtClean="0"/>
              <a:t>We know that the particles in a gas are more spread out than the particles in a liquid. As liquids increase in T/E, the particles begin speed up and to spread out even before they become a gas.</a:t>
            </a:r>
          </a:p>
          <a:p>
            <a:endParaRPr lang="en-US" dirty="0"/>
          </a:p>
          <a:p>
            <a:r>
              <a:rPr lang="en-US" dirty="0" smtClean="0"/>
              <a:t>The more the particles spread out, the more volume they take up. The forces the liquid in the thermometer to take more space and move up the thermometer.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04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Acidity and Alkalinity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2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Acidity and Alkalinity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ALL liquids may be classified as either acids, bases, or neutrals.</a:t>
            </a:r>
          </a:p>
          <a:p>
            <a:endParaRPr lang="en-US" sz="4000" dirty="0"/>
          </a:p>
          <a:p>
            <a:r>
              <a:rPr lang="en-US" sz="4000" dirty="0" smtClean="0"/>
              <a:t>Solids and gases, once dissolved in a liquid, will also become acids, bases, or neutrals.</a:t>
            </a:r>
          </a:p>
          <a:p>
            <a:endParaRPr lang="en-US" sz="4000" dirty="0"/>
          </a:p>
          <a:p>
            <a:r>
              <a:rPr lang="en-US" sz="4000" dirty="0" smtClean="0"/>
              <a:t>In HIGH concentrations, acids and bases are dangerous to animals and the environment.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88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we tell what is an acid or a 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Indicators are specific chemicals which change </a:t>
            </a:r>
            <a:r>
              <a:rPr lang="en-US" sz="4000" dirty="0" err="1" smtClean="0"/>
              <a:t>colour</a:t>
            </a:r>
            <a:r>
              <a:rPr lang="en-US" sz="4000" dirty="0" smtClean="0"/>
              <a:t> when brought into contact with acids or bases. </a:t>
            </a:r>
          </a:p>
          <a:p>
            <a:endParaRPr lang="en-US" sz="4000" dirty="0"/>
          </a:p>
          <a:p>
            <a:r>
              <a:rPr lang="en-US" sz="4000" dirty="0" smtClean="0"/>
              <a:t>Ex: Litmus paper in Monday’s lab, red cabbage juice from demo a couple weeks ago.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24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Strength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strong acids, weak acids, weak bases, and strong bases.</a:t>
            </a:r>
          </a:p>
          <a:p>
            <a:endParaRPr lang="en-US" dirty="0"/>
          </a:p>
          <a:p>
            <a:r>
              <a:rPr lang="en-US" dirty="0" smtClean="0"/>
              <a:t>We can determine these strengths with the pH scale:</a:t>
            </a:r>
            <a:endParaRPr lang="en-US" dirty="0"/>
          </a:p>
        </p:txBody>
      </p:sp>
      <p:sp>
        <p:nvSpPr>
          <p:cNvPr id="4" name="AutoShape 2" descr="rl.jp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037" y="3368225"/>
            <a:ext cx="8305800" cy="348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accurate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983182" cy="4351338"/>
          </a:xfrm>
        </p:spPr>
        <p:txBody>
          <a:bodyPr/>
          <a:lstStyle/>
          <a:p>
            <a:r>
              <a:rPr lang="en-US" dirty="0" smtClean="0"/>
              <a:t>While Litmus paper may only tell us if a liquid is acidic, basic, or neutral, Universal Indicator Paper (pH paper) may actually give us the specific pH number.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631" y="1248811"/>
            <a:ext cx="7478918" cy="560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8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382</Words>
  <Application>Microsoft Macintosh PowerPoint</Application>
  <PresentationFormat>Widescreen</PresentationFormat>
  <Paragraphs>49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Cambria Math</vt:lpstr>
      <vt:lpstr>Arial</vt:lpstr>
      <vt:lpstr>Office Theme</vt:lpstr>
      <vt:lpstr>Temperature</vt:lpstr>
      <vt:lpstr>Celsius Scale</vt:lpstr>
      <vt:lpstr>PowerPoint Presentation</vt:lpstr>
      <vt:lpstr>How does a thermometer work?</vt:lpstr>
      <vt:lpstr>Acidity and Alkalinity</vt:lpstr>
      <vt:lpstr>Acidity and Alkalinity</vt:lpstr>
      <vt:lpstr>How can we tell what is an acid or a base?</vt:lpstr>
      <vt:lpstr>Relative Strength</vt:lpstr>
      <vt:lpstr>More accurate indicators</vt:lpstr>
      <vt:lpstr>Characteristic Properties of Matter</vt:lpstr>
      <vt:lpstr>Characteristic Properties of Matter</vt:lpstr>
      <vt:lpstr>Examples</vt:lpstr>
      <vt:lpstr>Homework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Temperature</dc:title>
  <dc:creator>Harley Nadler</dc:creator>
  <cp:lastModifiedBy>Harley Nadler</cp:lastModifiedBy>
  <cp:revision>4</cp:revision>
  <dcterms:created xsi:type="dcterms:W3CDTF">2017-09-29T13:06:54Z</dcterms:created>
  <dcterms:modified xsi:type="dcterms:W3CDTF">2017-09-29T13:41:30Z</dcterms:modified>
</cp:coreProperties>
</file>