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75" r:id="rId4"/>
    <p:sldId id="277" r:id="rId5"/>
    <p:sldId id="276" r:id="rId6"/>
    <p:sldId id="257" r:id="rId7"/>
    <p:sldId id="258" r:id="rId8"/>
    <p:sldId id="260" r:id="rId9"/>
    <p:sldId id="261" r:id="rId10"/>
    <p:sldId id="262" r:id="rId11"/>
    <p:sldId id="259" r:id="rId12"/>
    <p:sldId id="263" r:id="rId13"/>
    <p:sldId id="264" r:id="rId14"/>
    <p:sldId id="274" r:id="rId15"/>
    <p:sldId id="267" r:id="rId16"/>
    <p:sldId id="268" r:id="rId17"/>
    <p:sldId id="272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74"/>
  </p:normalViewPr>
  <p:slideViewPr>
    <p:cSldViewPr snapToGrid="0" snapToObjects="1">
      <p:cViewPr>
        <p:scale>
          <a:sx n="92" d="100"/>
          <a:sy n="92" d="100"/>
        </p:scale>
        <p:origin x="9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A9F6-15D3-7440-84A5-092CB0232A45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88E0-1408-2E4F-B4DB-DFA158C54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706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A9F6-15D3-7440-84A5-092CB0232A45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88E0-1408-2E4F-B4DB-DFA158C54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725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A9F6-15D3-7440-84A5-092CB0232A45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88E0-1408-2E4F-B4DB-DFA158C54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027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A9F6-15D3-7440-84A5-092CB0232A45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88E0-1408-2E4F-B4DB-DFA158C54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766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A9F6-15D3-7440-84A5-092CB0232A45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88E0-1408-2E4F-B4DB-DFA158C54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866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A9F6-15D3-7440-84A5-092CB0232A45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88E0-1408-2E4F-B4DB-DFA158C54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750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A9F6-15D3-7440-84A5-092CB0232A45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88E0-1408-2E4F-B4DB-DFA158C54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499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A9F6-15D3-7440-84A5-092CB0232A45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88E0-1408-2E4F-B4DB-DFA158C54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49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A9F6-15D3-7440-84A5-092CB0232A45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88E0-1408-2E4F-B4DB-DFA158C54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482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A9F6-15D3-7440-84A5-092CB0232A45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88E0-1408-2E4F-B4DB-DFA158C54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152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A9F6-15D3-7440-84A5-092CB0232A45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88E0-1408-2E4F-B4DB-DFA158C54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697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A9F6-15D3-7440-84A5-092CB0232A45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A88E0-1408-2E4F-B4DB-DFA158C549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334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6t6hpe3w0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Scope of </a:t>
            </a:r>
            <a:r>
              <a:rPr lang="en-CA" smtClean="0"/>
              <a:t>Human Sexuality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93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Managing our Changing Emotions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If you are feeling unhappy, it is important to have at least one person to vent to.</a:t>
            </a:r>
          </a:p>
          <a:p>
            <a:pPr lvl="1"/>
            <a:r>
              <a:rPr lang="en-CA" dirty="0" smtClean="0"/>
              <a:t>Cats and dogs are a last resort, dialogue with another human is healthier</a:t>
            </a:r>
          </a:p>
          <a:p>
            <a:pPr lvl="1"/>
            <a:endParaRPr lang="en-CA" dirty="0"/>
          </a:p>
          <a:p>
            <a:r>
              <a:rPr lang="en-CA" dirty="0" smtClean="0"/>
              <a:t>If you feel unhappy for more than a couple weeks, with no signs of starting to feel better, you MUST ask for help from a school staff member or a medical professional.</a:t>
            </a:r>
          </a:p>
          <a:p>
            <a:pPr lvl="1"/>
            <a:r>
              <a:rPr lang="en-CA" dirty="0" smtClean="0"/>
              <a:t>There may be a chemical imbalance that is literally preventing you from the ability to feel happy or fulfilled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8722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Body Image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Healthy Body vs Attractive Body</a:t>
            </a:r>
          </a:p>
          <a:p>
            <a:endParaRPr lang="en-CA" dirty="0"/>
          </a:p>
          <a:p>
            <a:r>
              <a:rPr lang="en-CA" dirty="0" smtClean="0"/>
              <a:t>The only person who can tell you if you are healthy or not is your doctor.</a:t>
            </a:r>
          </a:p>
          <a:p>
            <a:endParaRPr lang="en-CA" dirty="0"/>
          </a:p>
          <a:p>
            <a:r>
              <a:rPr lang="en-CA" dirty="0" smtClean="0"/>
              <a:t>The only person who should judge if your body is attractive or not is you.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5249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Body Image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Unfortunately, everyone will judge you as attractive or not within 3 seconds of seeing you.</a:t>
            </a:r>
          </a:p>
          <a:p>
            <a:endParaRPr lang="en-CA" dirty="0"/>
          </a:p>
          <a:p>
            <a:r>
              <a:rPr lang="en-CA" dirty="0" smtClean="0"/>
              <a:t>It is impossible to be perceived as attractive by everyone, so we must learn to be comfortable in our own bodies.</a:t>
            </a:r>
          </a:p>
          <a:p>
            <a:endParaRPr lang="en-CA" dirty="0"/>
          </a:p>
          <a:p>
            <a:r>
              <a:rPr lang="en-CA" dirty="0" smtClean="0"/>
              <a:t>Avoid justifying diets using health as a reason. Only a nutritionist, referred by your doctor, should put you on a diet.</a:t>
            </a:r>
          </a:p>
          <a:p>
            <a:endParaRPr lang="en-CA" dirty="0"/>
          </a:p>
          <a:p>
            <a:r>
              <a:rPr lang="en-CA" dirty="0" smtClean="0"/>
              <a:t>Doctors will not normally recommend diets before the age of 18.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6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Body Image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makes someone attractive?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326" y="2438832"/>
            <a:ext cx="9746673" cy="433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Body Image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makes someone attractive?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491" y="2517351"/>
            <a:ext cx="7190509" cy="450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610"/>
            <a:ext cx="10554308" cy="6820390"/>
          </a:xfrm>
        </p:spPr>
      </p:pic>
    </p:spTree>
    <p:extLst>
      <p:ext uri="{BB962C8B-B14F-4D97-AF65-F5344CB8AC3E}">
        <p14:creationId xmlns:p14="http://schemas.microsoft.com/office/powerpoint/2010/main" val="8430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" y="0"/>
            <a:ext cx="10501313" cy="6723672"/>
          </a:xfrm>
        </p:spPr>
      </p:pic>
    </p:spTree>
    <p:extLst>
      <p:ext uri="{BB962C8B-B14F-4D97-AF65-F5344CB8AC3E}">
        <p14:creationId xmlns:p14="http://schemas.microsoft.com/office/powerpoint/2010/main" val="16825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Ethical Question: </a:t>
            </a:r>
            <a:br>
              <a:rPr lang="en-CA" dirty="0" smtClean="0"/>
            </a:br>
            <a:r>
              <a:rPr lang="en-CA" dirty="0" smtClean="0"/>
              <a:t>When can we show nipples?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Who’s nipples are offensive?</a:t>
            </a:r>
          </a:p>
          <a:p>
            <a:endParaRPr lang="en-CA" dirty="0"/>
          </a:p>
          <a:p>
            <a:r>
              <a:rPr lang="en-CA" dirty="0" smtClean="0"/>
              <a:t>What about breast-feeding?</a:t>
            </a:r>
          </a:p>
          <a:p>
            <a:endParaRPr lang="en-CA" dirty="0"/>
          </a:p>
          <a:p>
            <a:r>
              <a:rPr lang="en-CA" dirty="0" smtClean="0"/>
              <a:t>The next slide has nipples on it.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442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</p:spPr>
      </p:pic>
      <p:sp>
        <p:nvSpPr>
          <p:cNvPr id="4" name="AutoShape 2" descr="qdefault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rl.jp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rl.jp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5585856" y="0"/>
            <a:ext cx="5653644" cy="6982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719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357 0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</p:spPr>
      </p:pic>
      <p:sp>
        <p:nvSpPr>
          <p:cNvPr id="4" name="AutoShape 2" descr="qdefault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rl.jp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rl.jp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7054444" y="0"/>
            <a:ext cx="5653644" cy="6982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28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6237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1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Reminder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If you have a question that you want to ask outside of friends, family, or class, text your question to </a:t>
            </a:r>
            <a:r>
              <a:rPr lang="en-CA" dirty="0" err="1" smtClean="0"/>
              <a:t>SextEd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dirty="0" smtClean="0"/>
              <a:t>514-700-4411</a:t>
            </a:r>
          </a:p>
          <a:p>
            <a:endParaRPr lang="en-CA" dirty="0"/>
          </a:p>
          <a:p>
            <a:r>
              <a:rPr lang="en-CA" dirty="0" smtClean="0"/>
              <a:t>100% Free (with a regular texting plan)</a:t>
            </a:r>
          </a:p>
          <a:p>
            <a:endParaRPr lang="en-CA" dirty="0"/>
          </a:p>
          <a:p>
            <a:r>
              <a:rPr lang="en-CA" dirty="0" smtClean="0"/>
              <a:t>100% Anonymous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85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CA" dirty="0" smtClean="0"/>
              <a:t>Ethical Question: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Should people be allowed to choose their </a:t>
            </a:r>
            <a:br>
              <a:rPr lang="en-CA" dirty="0" smtClean="0"/>
            </a:br>
            <a:r>
              <a:rPr lang="en-CA" dirty="0" smtClean="0"/>
              <a:t>bathroom?</a:t>
            </a:r>
          </a:p>
          <a:p>
            <a:endParaRPr lang="en-CA" dirty="0"/>
          </a:p>
          <a:p>
            <a:r>
              <a:rPr lang="en-CA" dirty="0" smtClean="0"/>
              <a:t>Is a unisex or gender-neutral bathroom a fair compromise?</a:t>
            </a:r>
          </a:p>
          <a:p>
            <a:endParaRPr lang="en-CA" dirty="0"/>
          </a:p>
          <a:p>
            <a:r>
              <a:rPr lang="en-CA" dirty="0" smtClean="0"/>
              <a:t>Gavin Grimm: </a:t>
            </a:r>
            <a:r>
              <a:rPr lang="en-CA" dirty="0" smtClean="0">
                <a:hlinkClick r:id="rId2"/>
              </a:rPr>
              <a:t>https://www.youtube.com/watch?v=M6t6hpe3w0M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45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Sexual Growth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32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Success Criteria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Students will appreciate the effects of hormones on emotions and develop strategies to manage emotions.</a:t>
            </a:r>
          </a:p>
          <a:p>
            <a:endParaRPr lang="en-CA" dirty="0"/>
          </a:p>
          <a:p>
            <a:r>
              <a:rPr lang="en-CA" dirty="0" smtClean="0"/>
              <a:t>Students will question the notion of an attractive body image.</a:t>
            </a:r>
          </a:p>
          <a:p>
            <a:endParaRPr lang="en-CA" dirty="0"/>
          </a:p>
          <a:p>
            <a:r>
              <a:rPr lang="en-CA" dirty="0" smtClean="0"/>
              <a:t>Students will take a position on public exposure of nipples.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86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Biochemistry &amp; Puberty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Puberty prepares the body for sex</a:t>
            </a:r>
          </a:p>
          <a:p>
            <a:endParaRPr lang="en-CA" dirty="0" smtClean="0"/>
          </a:p>
          <a:p>
            <a:r>
              <a:rPr lang="en-CA" dirty="0" smtClean="0"/>
              <a:t>Puberty is initiated when the Brain’s pituitary gland sends the signal to release hormones</a:t>
            </a:r>
          </a:p>
          <a:p>
            <a:endParaRPr lang="en-CA" dirty="0" smtClean="0"/>
          </a:p>
          <a:p>
            <a:r>
              <a:rPr lang="en-CA" dirty="0" smtClean="0"/>
              <a:t>In biological females, there are two hormones</a:t>
            </a:r>
          </a:p>
          <a:p>
            <a:pPr lvl="1"/>
            <a:r>
              <a:rPr lang="en-CA" dirty="0"/>
              <a:t>E</a:t>
            </a:r>
            <a:r>
              <a:rPr lang="en-CA" dirty="0" smtClean="0"/>
              <a:t>strogen and Progestin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In biological males, there is one hormone</a:t>
            </a:r>
          </a:p>
          <a:p>
            <a:pPr lvl="1"/>
            <a:r>
              <a:rPr lang="en-CA" dirty="0" smtClean="0"/>
              <a:t>Testosterone</a:t>
            </a:r>
          </a:p>
        </p:txBody>
      </p:sp>
    </p:spTree>
    <p:extLst>
      <p:ext uri="{BB962C8B-B14F-4D97-AF65-F5344CB8AC3E}">
        <p14:creationId xmlns:p14="http://schemas.microsoft.com/office/powerpoint/2010/main" val="1399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Biochemistry &amp; Puberty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Hormones do many things, but we will focus on the emotional dimension of their effects</a:t>
            </a:r>
          </a:p>
          <a:p>
            <a:endParaRPr lang="en-CA" dirty="0"/>
          </a:p>
          <a:p>
            <a:r>
              <a:rPr lang="en-CA" dirty="0" smtClean="0"/>
              <a:t>Hormone levels vary on a daily, and even hourly, basis.</a:t>
            </a:r>
          </a:p>
          <a:p>
            <a:endParaRPr lang="en-CA" dirty="0"/>
          </a:p>
          <a:p>
            <a:r>
              <a:rPr lang="en-CA" dirty="0" smtClean="0"/>
              <a:t>Sharp increases or decreases in hormone levels can lead to anxiety, depression, anger and, in some cases, thoughts of suicide.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31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Managing our Changing Emotions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Being able to manage our feelings is important to preserve relationships (friends, loved ones, teachers, etc.)</a:t>
            </a:r>
          </a:p>
          <a:p>
            <a:endParaRPr lang="en-CA" dirty="0"/>
          </a:p>
          <a:p>
            <a:r>
              <a:rPr lang="en-CA" dirty="0" smtClean="0"/>
              <a:t>If you are feeling anxious or angry, give yourself a break.</a:t>
            </a:r>
          </a:p>
          <a:p>
            <a:endParaRPr lang="en-CA" dirty="0" smtClean="0"/>
          </a:p>
          <a:p>
            <a:r>
              <a:rPr lang="en-CA" dirty="0" smtClean="0"/>
              <a:t>It is important to be clear about how you feel so people can give you space.</a:t>
            </a:r>
          </a:p>
          <a:p>
            <a:pPr lvl="1"/>
            <a:r>
              <a:rPr lang="en-CA" dirty="0" smtClean="0"/>
              <a:t>“I’m not in the mood for _______ right now. Can we do this later?”</a:t>
            </a:r>
          </a:p>
          <a:p>
            <a:pPr lvl="1"/>
            <a:r>
              <a:rPr lang="en-CA" dirty="0" smtClean="0"/>
              <a:t>“I feel stressed. Can I take a walk and come back?”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81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Managing our Changing Emotions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If you are feeling depressed or unhappy, you may use a similar strategy.</a:t>
            </a:r>
          </a:p>
          <a:p>
            <a:pPr lvl="1"/>
            <a:r>
              <a:rPr lang="en-CA" dirty="0" smtClean="0"/>
              <a:t>“I’m not in the mood for _______ right now. Can we do this later?”</a:t>
            </a:r>
          </a:p>
          <a:p>
            <a:pPr lvl="1"/>
            <a:r>
              <a:rPr lang="en-CA" dirty="0" smtClean="0"/>
              <a:t>“I can’t do this right now. Can I take a walk and come back?”</a:t>
            </a:r>
          </a:p>
          <a:p>
            <a:endParaRPr lang="en-CA" dirty="0" smtClean="0"/>
          </a:p>
          <a:p>
            <a:r>
              <a:rPr lang="en-CA" dirty="0" smtClean="0"/>
              <a:t>It is VERY normal to feel down some days, especially after a disappointing event (ex: a break-up, a bad mark on a test, someone breaks a commitment)</a:t>
            </a:r>
          </a:p>
        </p:txBody>
      </p:sp>
    </p:spTree>
    <p:extLst>
      <p:ext uri="{BB962C8B-B14F-4D97-AF65-F5344CB8AC3E}">
        <p14:creationId xmlns:p14="http://schemas.microsoft.com/office/powerpoint/2010/main" val="1199525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613</Words>
  <Application>Microsoft Macintosh PowerPoint</Application>
  <PresentationFormat>Widescreen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Calibri Light</vt:lpstr>
      <vt:lpstr>Arial</vt:lpstr>
      <vt:lpstr>Office Theme</vt:lpstr>
      <vt:lpstr>The Scope of Human Sexuality</vt:lpstr>
      <vt:lpstr>Reminder</vt:lpstr>
      <vt:lpstr>Ethical Question:</vt:lpstr>
      <vt:lpstr>Sexual Growth</vt:lpstr>
      <vt:lpstr>Success Criteria</vt:lpstr>
      <vt:lpstr>Biochemistry &amp; Puberty</vt:lpstr>
      <vt:lpstr>Biochemistry &amp; Puberty</vt:lpstr>
      <vt:lpstr>Managing our Changing Emotions</vt:lpstr>
      <vt:lpstr>Managing our Changing Emotions</vt:lpstr>
      <vt:lpstr>Managing our Changing Emotions</vt:lpstr>
      <vt:lpstr>Body Image</vt:lpstr>
      <vt:lpstr>Body Image</vt:lpstr>
      <vt:lpstr>Body Image</vt:lpstr>
      <vt:lpstr>Body Image</vt:lpstr>
      <vt:lpstr>PowerPoint Presentation</vt:lpstr>
      <vt:lpstr>PowerPoint Presentation</vt:lpstr>
      <vt:lpstr>Ethical Question:  When can we show nipples?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 Growth</dc:title>
  <dc:creator>Harley Nadler</dc:creator>
  <cp:lastModifiedBy>Harley Nadler</cp:lastModifiedBy>
  <cp:revision>9</cp:revision>
  <dcterms:created xsi:type="dcterms:W3CDTF">2017-11-13T02:55:49Z</dcterms:created>
  <dcterms:modified xsi:type="dcterms:W3CDTF">2017-11-13T04:15:32Z</dcterms:modified>
</cp:coreProperties>
</file>