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0" r:id="rId5"/>
    <p:sldId id="261" r:id="rId6"/>
    <p:sldId id="262" r:id="rId7"/>
    <p:sldId id="257" r:id="rId8"/>
    <p:sldId id="259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8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6896-CEBD-5F47-A706-15DC91BEB3E0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62AD-C1E3-5B44-8F76-6FF7E8DB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Sexual Violence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Sexual Violence/Abusive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Humphrey</a:t>
            </a:r>
          </a:p>
          <a:p>
            <a:endParaRPr lang="en-US" dirty="0"/>
          </a:p>
          <a:p>
            <a:r>
              <a:rPr lang="en-US" dirty="0" smtClean="0"/>
              <a:t>Attitudes</a:t>
            </a:r>
          </a:p>
          <a:p>
            <a:r>
              <a:rPr lang="en-US" dirty="0" smtClean="0"/>
              <a:t>Behaviors</a:t>
            </a:r>
          </a:p>
          <a:p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7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Reasons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Reimagine Hannah Baker’s experience at the party if she had taken a pre-emptive measure against sexual assault. What would you do after being assaulted as Hannah was? Explore positive and negative consequences of your chosen action. 400-600 words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Follow the rubric.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learn what constitutes commercialization of sexuality, sexual </a:t>
            </a:r>
            <a:r>
              <a:rPr lang="en-US" smtClean="0"/>
              <a:t>exploitation, and </a:t>
            </a:r>
            <a:r>
              <a:rPr lang="en-US" dirty="0" smtClean="0"/>
              <a:t>abusive relationships.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identify advertisements which commercialize sexuality.</a:t>
            </a:r>
          </a:p>
          <a:p>
            <a:r>
              <a:rPr lang="en-US" dirty="0" smtClean="0"/>
              <a:t>Students will be able to describe strategies to prevent sexual violence and abusive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Commercialization of Sexuality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Pornography</a:t>
            </a:r>
          </a:p>
          <a:p>
            <a:endParaRPr lang="en-US" dirty="0"/>
          </a:p>
          <a:p>
            <a:r>
              <a:rPr lang="en-US" dirty="0" smtClean="0"/>
              <a:t>Pop-culture</a:t>
            </a:r>
          </a:p>
          <a:p>
            <a:endParaRPr lang="en-US" dirty="0"/>
          </a:p>
          <a:p>
            <a:r>
              <a:rPr lang="en-US" dirty="0" smtClean="0"/>
              <a:t>Business</a:t>
            </a:r>
          </a:p>
          <a:p>
            <a:endParaRPr lang="en-US" dirty="0"/>
          </a:p>
          <a:p>
            <a:r>
              <a:rPr lang="en-US" dirty="0" smtClean="0"/>
              <a:t>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7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rigina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89" y="0"/>
            <a:ext cx="8341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mrnadler.weebly.com</a:t>
            </a:r>
            <a:r>
              <a:rPr lang="en-US" dirty="0" smtClean="0"/>
              <a:t>/erc-202.html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sexual exploitation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sex worker? </a:t>
            </a:r>
            <a:r>
              <a:rPr lang="en-US" dirty="0" smtClean="0"/>
              <a:t>How might this be considered sexual exploitation?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sex work be empowering?</a:t>
            </a:r>
          </a:p>
        </p:txBody>
      </p:sp>
    </p:spTree>
    <p:extLst>
      <p:ext uri="{BB962C8B-B14F-4D97-AF65-F5344CB8AC3E}">
        <p14:creationId xmlns:p14="http://schemas.microsoft.com/office/powerpoint/2010/main" val="49151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non-video advertisement which commercializes sexuality.</a:t>
            </a:r>
          </a:p>
          <a:p>
            <a:r>
              <a:rPr lang="en-US" dirty="0" smtClean="0"/>
              <a:t>Write a brief description of how the ad commercializes sexuality       (25-50 words)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4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132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Sexual Violence</vt:lpstr>
      <vt:lpstr>Learning Intention</vt:lpstr>
      <vt:lpstr>Success Criteria</vt:lpstr>
      <vt:lpstr>Commercialization of Sexuality</vt:lpstr>
      <vt:lpstr>PowerPoint Presentation</vt:lpstr>
      <vt:lpstr>Commercials</vt:lpstr>
      <vt:lpstr>Sexual Exploitation</vt:lpstr>
      <vt:lpstr>Sexual Exploitation</vt:lpstr>
      <vt:lpstr>Assignment</vt:lpstr>
      <vt:lpstr>Preventing Sexual Violence/Abusive Relationships</vt:lpstr>
      <vt:lpstr>13 Reasons Why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Violence</dc:title>
  <dc:creator>Harley Nadler</dc:creator>
  <cp:lastModifiedBy>Harley Nadler</cp:lastModifiedBy>
  <cp:revision>6</cp:revision>
  <dcterms:created xsi:type="dcterms:W3CDTF">2018-02-12T18:07:04Z</dcterms:created>
  <dcterms:modified xsi:type="dcterms:W3CDTF">2018-02-13T18:52:55Z</dcterms:modified>
</cp:coreProperties>
</file>