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21"/>
  </p:normalViewPr>
  <p:slideViewPr>
    <p:cSldViewPr snapToGrid="0" snapToObjects="1">
      <p:cViewPr varScale="1">
        <p:scale>
          <a:sx n="90" d="100"/>
          <a:sy n="90" d="100"/>
        </p:scale>
        <p:origin x="2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9/19/17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9/19/17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9/19/17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9/19/17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9/19/17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9/19/17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9/19/17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9/19/17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9/19/17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9/19/17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9/19/17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9/19/17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Describing Matter </a:t>
            </a:r>
            <a:r>
              <a:rPr lang="mr-IN" dirty="0" smtClean="0"/>
              <a:t>–</a:t>
            </a:r>
            <a:r>
              <a:rPr lang="en-US" dirty="0" smtClean="0"/>
              <a:t> SCI 104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taking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1657350"/>
            <a:ext cx="7796540" cy="4392594"/>
          </a:xfrm>
        </p:spPr>
        <p:txBody>
          <a:bodyPr>
            <a:normAutofit/>
          </a:bodyPr>
          <a:lstStyle/>
          <a:p>
            <a:r>
              <a:rPr lang="en-US" dirty="0" smtClean="0"/>
              <a:t>If you are unsure about a question, skip it, come back to it at the end of the test. Sometimes you can remember something afterwards and go back to it.</a:t>
            </a:r>
          </a:p>
          <a:p>
            <a:r>
              <a:rPr lang="en-US" dirty="0" smtClean="0"/>
              <a:t>If you do not understand a question, ask the teacher. The worst thing that can happen is that they can’t help you.</a:t>
            </a:r>
          </a:p>
          <a:p>
            <a:r>
              <a:rPr lang="en-US" dirty="0" smtClean="0"/>
              <a:t>Plan to take about 10 minutes per page.                                      40 minutes / 4 pages = 10 minutes per page.</a:t>
            </a:r>
          </a:p>
          <a:p>
            <a:r>
              <a:rPr lang="en-US" dirty="0" smtClean="0"/>
              <a:t>Keep your answers short and simple. I will never ask a question with a complicated answer.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5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1425039"/>
            <a:ext cx="7796540" cy="514201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test will begin promptly at 9:00AM tomorrow</a:t>
            </a:r>
          </a:p>
          <a:p>
            <a:r>
              <a:rPr lang="en-US" dirty="0" smtClean="0"/>
              <a:t>You are allowed to bring a pencil/pen and a calculator. Nothing else. </a:t>
            </a:r>
            <a:r>
              <a:rPr lang="en-US" dirty="0"/>
              <a:t>N</a:t>
            </a:r>
            <a:r>
              <a:rPr lang="en-US" dirty="0" smtClean="0"/>
              <a:t>o notes.</a:t>
            </a:r>
          </a:p>
          <a:p>
            <a:r>
              <a:rPr lang="en-US" dirty="0" smtClean="0"/>
              <a:t>You may take the whole period to write the test. We may take period 4 to write the second part of the test. Same expectations.</a:t>
            </a:r>
          </a:p>
          <a:p>
            <a:r>
              <a:rPr lang="en-US" dirty="0" smtClean="0"/>
              <a:t>Normally, violation of the class rules results in a tick. In a test environment, violation of the class rules will result in ejection from the class and, at the teacher’s discretion, a mark of 0 may be given for the whole test.</a:t>
            </a:r>
          </a:p>
          <a:p>
            <a:r>
              <a:rPr lang="en-US" dirty="0" smtClean="0"/>
              <a:t>In the case that a student is caught cheating, the school’s regular cheating policy will apply and the student will automatically receive a mark of 0 of the test.</a:t>
            </a:r>
          </a:p>
          <a:p>
            <a:r>
              <a:rPr lang="en-US" dirty="0" smtClean="0"/>
              <a:t>In this class, being in possession of a cellphone, or any device capable of receiving/transmitting information, during a test will automatically count as cheating. This includes if the device is turned off or put away. Leave it in your locker!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containers affect shape and volume</a:t>
            </a:r>
          </a:p>
          <a:p>
            <a:r>
              <a:rPr lang="en-US" dirty="0" smtClean="0"/>
              <a:t>The energy levels of each phase</a:t>
            </a:r>
          </a:p>
          <a:p>
            <a:r>
              <a:rPr lang="en-US" dirty="0" smtClean="0"/>
              <a:t>The particle diagrams of each phase</a:t>
            </a:r>
          </a:p>
          <a:p>
            <a:r>
              <a:rPr lang="en-US" dirty="0" smtClean="0"/>
              <a:t>The speed of the particles in each phase and why the speeds vary</a:t>
            </a:r>
          </a:p>
          <a:p>
            <a:r>
              <a:rPr lang="en-US" dirty="0" smtClean="0"/>
              <a:t>How substances move from one phase to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6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Solid: does not change shape, does not change volume</a:t>
            </a:r>
          </a:p>
          <a:p>
            <a:r>
              <a:rPr lang="en-US" dirty="0" smtClean="0"/>
              <a:t>Liquid: changes shape based on the container, does not change volume</a:t>
            </a:r>
          </a:p>
          <a:p>
            <a:r>
              <a:rPr lang="en-US" dirty="0" smtClean="0"/>
              <a:t>Gas: the shape matches the shape of the container, the volume matches the volume of the container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5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Solids: low energy</a:t>
            </a:r>
          </a:p>
          <a:p>
            <a:r>
              <a:rPr lang="en-US" dirty="0" smtClean="0"/>
              <a:t>Liquids: medium energy</a:t>
            </a:r>
          </a:p>
          <a:p>
            <a:r>
              <a:rPr lang="en-US" dirty="0" smtClean="0"/>
              <a:t>Gases: high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0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493" y="2152317"/>
            <a:ext cx="8454646" cy="379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63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75" y="1471613"/>
            <a:ext cx="9284264" cy="5186362"/>
          </a:xfrm>
        </p:spPr>
        <p:txBody>
          <a:bodyPr>
            <a:normAutofit/>
          </a:bodyPr>
          <a:lstStyle/>
          <a:p>
            <a:r>
              <a:rPr lang="en-US" dirty="0" smtClean="0"/>
              <a:t>Solids: slow</a:t>
            </a:r>
          </a:p>
          <a:p>
            <a:r>
              <a:rPr lang="en-US" dirty="0" smtClean="0"/>
              <a:t>Liquids: medium</a:t>
            </a:r>
          </a:p>
          <a:p>
            <a:r>
              <a:rPr lang="en-US" dirty="0" smtClean="0"/>
              <a:t>Gases: fast</a:t>
            </a:r>
          </a:p>
          <a:p>
            <a:endParaRPr lang="en-US" dirty="0"/>
          </a:p>
          <a:p>
            <a:r>
              <a:rPr lang="en-US" dirty="0" smtClean="0"/>
              <a:t>Why???? Because solids have the least ENERGY and gases have the most ENERGY.</a:t>
            </a:r>
          </a:p>
          <a:p>
            <a:r>
              <a:rPr lang="en-US" dirty="0" smtClean="0"/>
              <a:t>THEREFORE: For a solid, which has low energy, it must GAIN energy to get to the liquid phase.</a:t>
            </a:r>
          </a:p>
          <a:p>
            <a:r>
              <a:rPr lang="en-US" dirty="0" smtClean="0"/>
              <a:t>SIMILARLY: For a gas, which has high energy, it must LOSE energy to get to the liquid phase.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3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calculate density</a:t>
            </a:r>
          </a:p>
          <a:p>
            <a:r>
              <a:rPr lang="en-US" dirty="0" smtClean="0"/>
              <a:t>D=m/v will be provided on the test</a:t>
            </a:r>
          </a:p>
        </p:txBody>
      </p:sp>
    </p:spTree>
    <p:extLst>
      <p:ext uri="{BB962C8B-B14F-4D97-AF65-F5344CB8AC3E}">
        <p14:creationId xmlns:p14="http://schemas.microsoft.com/office/powerpoint/2010/main" val="172609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this gets you 90%....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10% of the test is based on whether or not you may apply your knowledge in a NEW situation which you have not seen before.</a:t>
            </a:r>
          </a:p>
          <a:p>
            <a:r>
              <a:rPr lang="en-US" dirty="0" smtClean="0"/>
              <a:t>How are we supposed to do something that we’ve never seen before?????</a:t>
            </a:r>
          </a:p>
          <a:p>
            <a:r>
              <a:rPr lang="en-US" dirty="0" smtClean="0"/>
              <a:t>Answer: that’s life. We are checking for a deep understanding of the concepts taught in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33</TotalTime>
  <Words>535</Words>
  <Application>Microsoft Macintosh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Mangal</vt:lpstr>
      <vt:lpstr>MS Shell Dlg 2</vt:lpstr>
      <vt:lpstr>Wingdings</vt:lpstr>
      <vt:lpstr>Wingdings 3</vt:lpstr>
      <vt:lpstr>Arial</vt:lpstr>
      <vt:lpstr>Madison</vt:lpstr>
      <vt:lpstr>Test Review</vt:lpstr>
      <vt:lpstr>Expectations</vt:lpstr>
      <vt:lpstr>Phases of matter</vt:lpstr>
      <vt:lpstr>Containers</vt:lpstr>
      <vt:lpstr>Energy Levels</vt:lpstr>
      <vt:lpstr>Particle Diagrams</vt:lpstr>
      <vt:lpstr>Speed</vt:lpstr>
      <vt:lpstr>Density</vt:lpstr>
      <vt:lpstr>All this gets you 90%....</vt:lpstr>
      <vt:lpstr>Test taking tips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Review</dc:title>
  <dc:creator>Harley Nadler</dc:creator>
  <cp:lastModifiedBy>Harley Nadler</cp:lastModifiedBy>
  <cp:revision>4</cp:revision>
  <dcterms:created xsi:type="dcterms:W3CDTF">2017-09-19T23:00:53Z</dcterms:created>
  <dcterms:modified xsi:type="dcterms:W3CDTF">2017-09-19T23:34:23Z</dcterms:modified>
</cp:coreProperties>
</file>