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59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405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4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07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5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8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4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6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523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5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C06E8-3DB0-9C42-A4C9-5A2C839CD23F}" type="datetimeFigureOut">
              <a:rPr lang="en-US" smtClean="0"/>
              <a:t>11/7/17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06BE8-66A5-6145-908F-D64A879517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exted.org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KZ-P97PgxA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Human Sexuality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6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Intercourse (penetration)</a:t>
            </a:r>
          </a:p>
          <a:p>
            <a:endParaRPr lang="en-US" dirty="0"/>
          </a:p>
          <a:p>
            <a:r>
              <a:rPr lang="en-US" dirty="0" err="1" smtClean="0"/>
              <a:t>Outercourse</a:t>
            </a:r>
            <a:r>
              <a:rPr lang="en-US" dirty="0" smtClean="0"/>
              <a:t> (without penetration)</a:t>
            </a:r>
          </a:p>
          <a:p>
            <a:pPr lvl="1"/>
            <a:r>
              <a:rPr lang="en-US" dirty="0" smtClean="0"/>
              <a:t>Sometimes called “sexual touching”</a:t>
            </a:r>
          </a:p>
          <a:p>
            <a:endParaRPr lang="en-US" dirty="0"/>
          </a:p>
          <a:p>
            <a:r>
              <a:rPr lang="en-US" dirty="0" smtClean="0"/>
              <a:t>We can explore slang terms to build our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43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Tell me something that you heard today that you haven’t heard before. 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n-US" sz="4400" dirty="0" smtClean="0"/>
              <a:t>Do you have any questions about sex or sexuality?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69073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sexuality?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Sexuality is not the same as sex, but it does include sex.</a:t>
            </a:r>
          </a:p>
          <a:p>
            <a:endParaRPr lang="en-US" dirty="0"/>
          </a:p>
          <a:p>
            <a:r>
              <a:rPr lang="en-US" sz="3600" dirty="0" smtClean="0"/>
              <a:t>Human sexuality is</a:t>
            </a:r>
            <a:r>
              <a:rPr lang="mr-IN" sz="3600" dirty="0" smtClean="0"/>
              <a:t>…</a:t>
            </a:r>
            <a:r>
              <a:rPr lang="en-US" sz="3600" dirty="0" smtClean="0"/>
              <a:t>the way people </a:t>
            </a:r>
            <a:r>
              <a:rPr lang="en-US" sz="3600" b="1" dirty="0" smtClean="0"/>
              <a:t>experience</a:t>
            </a:r>
            <a:r>
              <a:rPr lang="en-US" sz="3600" dirty="0" smtClean="0"/>
              <a:t> and </a:t>
            </a:r>
            <a:r>
              <a:rPr lang="en-US" sz="3600" b="1" dirty="0" smtClean="0"/>
              <a:t>express</a:t>
            </a:r>
            <a:r>
              <a:rPr lang="en-US" sz="3600" dirty="0" smtClean="0"/>
              <a:t> themselves as sexual beings. This involves biological, erotic, physical, emotional, social, or spiritual feelings and behaviors. (Wikipedia)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9098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give everyone a chance to express themselves, wait to be called on before speaking.</a:t>
            </a:r>
          </a:p>
          <a:p>
            <a:endParaRPr lang="en-US" dirty="0"/>
          </a:p>
          <a:p>
            <a:r>
              <a:rPr lang="en-US" dirty="0" smtClean="0"/>
              <a:t>This is a safe space, free from judgment. Ask any question you like about sex or sexuality; you may do this publically or anonymously.</a:t>
            </a:r>
          </a:p>
          <a:p>
            <a:endParaRPr lang="en-US" dirty="0"/>
          </a:p>
          <a:p>
            <a:r>
              <a:rPr lang="en-US" dirty="0" smtClean="0"/>
              <a:t>Everyone is expected to participate in discussion to share their thoughts and opinions.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No personal questions. We can speak in general, not about a specific person.</a:t>
            </a:r>
          </a:p>
          <a:p>
            <a:endParaRPr lang="en-US" dirty="0" smtClean="0"/>
          </a:p>
          <a:p>
            <a:r>
              <a:rPr lang="en-US" dirty="0" smtClean="0"/>
              <a:t>If you hear something, and you don’t understand or you never heard a certain word, you MUST stop the class so that we can talk about it.</a:t>
            </a:r>
          </a:p>
          <a:p>
            <a:endParaRPr lang="en-US" dirty="0"/>
          </a:p>
          <a:p>
            <a:r>
              <a:rPr lang="en-US" dirty="0" smtClean="0"/>
              <a:t>Every class will finish with a ticket out the door.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3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have the confidence to seek out information regarding sex or human sexuality on their own.</a:t>
            </a:r>
          </a:p>
          <a:p>
            <a:endParaRPr lang="en-US" dirty="0"/>
          </a:p>
          <a:p>
            <a:r>
              <a:rPr lang="en-US" dirty="0" smtClean="0"/>
              <a:t>Students will be aware of the medical resources available to them; for information, treatment, and prevention purposes.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1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Resource: Sext 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https://sexted.org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514-700-441</a:t>
            </a:r>
          </a:p>
          <a:p>
            <a:endParaRPr lang="en-US" dirty="0"/>
          </a:p>
          <a:p>
            <a:r>
              <a:rPr lang="en-US" dirty="0" smtClean="0"/>
              <a:t>Well researched response within 24 hours</a:t>
            </a:r>
          </a:p>
          <a:p>
            <a:endParaRPr lang="en-US" dirty="0"/>
          </a:p>
          <a:p>
            <a:r>
              <a:rPr lang="en-US" dirty="0" smtClean="0"/>
              <a:t>Completely anonymous</a:t>
            </a:r>
          </a:p>
          <a:p>
            <a:endParaRPr lang="en-US" dirty="0"/>
          </a:p>
          <a:p>
            <a:r>
              <a:rPr lang="en-US" dirty="0" smtClean="0"/>
              <a:t>Does not replace seeing a medical professional</a:t>
            </a:r>
          </a:p>
        </p:txBody>
      </p:sp>
    </p:spTree>
    <p:extLst>
      <p:ext uri="{BB962C8B-B14F-4D97-AF65-F5344CB8AC3E}">
        <p14:creationId xmlns:p14="http://schemas.microsoft.com/office/powerpoint/2010/main" val="91357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Sexuality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used to think that there were two types of sexualities, the male experience and the female</a:t>
            </a:r>
            <a:r>
              <a:rPr lang="en-US" dirty="0"/>
              <a:t> </a:t>
            </a:r>
            <a:r>
              <a:rPr lang="en-US" dirty="0" smtClean="0"/>
              <a:t>experience.</a:t>
            </a:r>
          </a:p>
          <a:p>
            <a:endParaRPr lang="en-US" dirty="0"/>
          </a:p>
          <a:p>
            <a:r>
              <a:rPr lang="en-US" dirty="0" smtClean="0"/>
              <a:t>We now know that there are over 7 billion sexualities (one for each person on earth)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22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Sexuality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four main components that form a person’s sexuality</a:t>
            </a:r>
          </a:p>
          <a:p>
            <a:pPr lvl="1"/>
            <a:r>
              <a:rPr lang="en-US" dirty="0" smtClean="0"/>
              <a:t>Sex (genetic makeup, hormones, genitals</a:t>
            </a:r>
          </a:p>
          <a:p>
            <a:pPr lvl="1"/>
            <a:r>
              <a:rPr lang="en-US" dirty="0" smtClean="0"/>
              <a:t>Gender (how a person personally identifies themselves)</a:t>
            </a:r>
          </a:p>
          <a:p>
            <a:pPr lvl="1"/>
            <a:r>
              <a:rPr lang="en-US" dirty="0" smtClean="0"/>
              <a:t>Attraction (the gender expression that a person is attracted to)</a:t>
            </a:r>
          </a:p>
          <a:p>
            <a:pPr lvl="1"/>
            <a:r>
              <a:rPr lang="en-US" dirty="0" smtClean="0"/>
              <a:t>Expression (how a person expresses their gender)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Bill Nye: </a:t>
            </a:r>
            <a:r>
              <a:rPr lang="en-US" dirty="0" smtClean="0">
                <a:hlinkClick r:id="rId2"/>
              </a:rPr>
              <a:t>https://www.youtube.com/watch?v=TKZ-P97PgxA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347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 for pleasure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having sex?</a:t>
            </a:r>
          </a:p>
          <a:p>
            <a:endParaRPr lang="en-US" dirty="0"/>
          </a:p>
          <a:p>
            <a:r>
              <a:rPr lang="en-US" dirty="0" smtClean="0"/>
              <a:t>Culture</a:t>
            </a:r>
          </a:p>
          <a:p>
            <a:endParaRPr lang="en-US" dirty="0"/>
          </a:p>
          <a:p>
            <a:r>
              <a:rPr lang="en-US" dirty="0" smtClean="0"/>
              <a:t>Biology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33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367</Words>
  <Application>Microsoft Macintosh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Mangal</vt:lpstr>
      <vt:lpstr>Arial</vt:lpstr>
      <vt:lpstr>Office Theme</vt:lpstr>
      <vt:lpstr>Human Sexuality</vt:lpstr>
      <vt:lpstr>What is sexuality?</vt:lpstr>
      <vt:lpstr>Expectations</vt:lpstr>
      <vt:lpstr>Expectations</vt:lpstr>
      <vt:lpstr>Success criteria</vt:lpstr>
      <vt:lpstr>Resource: Sext Ed</vt:lpstr>
      <vt:lpstr>Sexuality Spectrum</vt:lpstr>
      <vt:lpstr>Sexuality Spectrum</vt:lpstr>
      <vt:lpstr>Sex for pleasure</vt:lpstr>
      <vt:lpstr>Types of Sex</vt:lpstr>
      <vt:lpstr>Ticket out the door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Sexuality</dc:title>
  <dc:creator>Harley Nadler</dc:creator>
  <cp:lastModifiedBy>Harley Nadler</cp:lastModifiedBy>
  <cp:revision>5</cp:revision>
  <dcterms:created xsi:type="dcterms:W3CDTF">2017-11-08T01:01:36Z</dcterms:created>
  <dcterms:modified xsi:type="dcterms:W3CDTF">2017-11-08T01:40:11Z</dcterms:modified>
</cp:coreProperties>
</file>