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E964-D9AA-B54D-BA77-CBA9CEF1439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4F6B-2D2A-374D-B475-5D86349A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7E66-DFBC-5041-B10E-AB844DA0751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Transformation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Diagrams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314450"/>
            <a:ext cx="7155120" cy="5294789"/>
          </a:xfrm>
        </p:spPr>
      </p:pic>
    </p:spTree>
    <p:extLst>
      <p:ext uri="{BB962C8B-B14F-4D97-AF65-F5344CB8AC3E}">
        <p14:creationId xmlns:p14="http://schemas.microsoft.com/office/powerpoint/2010/main" val="62970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Allow the mixture to settle into heterogeneous phases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88" y="3071813"/>
            <a:ext cx="803922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Decantation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Pour off one or more phases until the desired phase is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768600"/>
            <a:ext cx="5867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Run the mixture through a filter designed to trap residue and allow the filtrate to flow through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8" y="3477017"/>
            <a:ext cx="9097644" cy="26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Distillation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Boil a liquid until the desired segment of the mixture remains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665413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Changes which do not produce a new substance</a:t>
            </a:r>
          </a:p>
          <a:p>
            <a:pPr lvl="1">
              <a:buFont typeface="Courier New" charset="0"/>
              <a:buChar char="o"/>
            </a:pPr>
            <a:r>
              <a:rPr lang="en-US" sz="4400" dirty="0" smtClean="0"/>
              <a:t>Cutting, tearing, peeling, grinding</a:t>
            </a:r>
          </a:p>
          <a:p>
            <a:pPr lvl="1">
              <a:buFont typeface="Courier New" charset="0"/>
              <a:buChar char="o"/>
            </a:pPr>
            <a:r>
              <a:rPr lang="en-US" sz="4400" dirty="0" smtClean="0"/>
              <a:t>Dissolving</a:t>
            </a:r>
          </a:p>
          <a:p>
            <a:pPr lvl="1">
              <a:buFont typeface="Courier New" charset="0"/>
              <a:buChar char="o"/>
            </a:pPr>
            <a:r>
              <a:rPr lang="en-US" sz="4400" dirty="0" smtClean="0"/>
              <a:t>All 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2218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1401819"/>
            <a:ext cx="8374808" cy="5084705"/>
          </a:xfrm>
        </p:spPr>
      </p:pic>
    </p:spTree>
    <p:extLst>
      <p:ext uri="{BB962C8B-B14F-4D97-AF65-F5344CB8AC3E}">
        <p14:creationId xmlns:p14="http://schemas.microsoft.com/office/powerpoint/2010/main" val="8907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09081"/>
            <a:ext cx="8658225" cy="5404408"/>
          </a:xfrm>
        </p:spPr>
      </p:pic>
    </p:spTree>
    <p:extLst>
      <p:ext uri="{BB962C8B-B14F-4D97-AF65-F5344CB8AC3E}">
        <p14:creationId xmlns:p14="http://schemas.microsoft.com/office/powerpoint/2010/main" val="6339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Changes which </a:t>
            </a:r>
            <a:r>
              <a:rPr lang="en-US" sz="4400" dirty="0" smtClean="0"/>
              <a:t>produce </a:t>
            </a:r>
            <a:r>
              <a:rPr lang="en-US" sz="4400" dirty="0"/>
              <a:t>a new substance</a:t>
            </a:r>
          </a:p>
          <a:p>
            <a:pPr lvl="1">
              <a:buFont typeface="Courier New" charset="0"/>
              <a:buChar char="o"/>
            </a:pPr>
            <a:r>
              <a:rPr lang="en-US" sz="4400" dirty="0" smtClean="0"/>
              <a:t>Baking, burning, rusting, explosions</a:t>
            </a:r>
          </a:p>
          <a:p>
            <a:pPr lvl="1">
              <a:buFont typeface="Courier New" charset="0"/>
              <a:buChar char="o"/>
            </a:pPr>
            <a:r>
              <a:rPr lang="en-US" sz="4400" dirty="0" smtClean="0"/>
              <a:t>There are clues to know if a new substance is produced: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 gas is formed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 residue (precipitate) is formed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Heat or light is produced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colour</a:t>
            </a:r>
            <a:r>
              <a:rPr lang="en-US" dirty="0" smtClean="0"/>
              <a:t> change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4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charset="0"/>
              <a:buChar char="o"/>
            </a:pPr>
            <a:r>
              <a:rPr lang="en-US" sz="4400" dirty="0" smtClean="0"/>
              <a:t>There are clues to know if a new substance is produced: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A gas is formed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A residue (precipitate) is formed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Heat or light is produced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A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change occurs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334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is neither created, nor destroyed. It may only be transformed from one form to another.</a:t>
            </a:r>
          </a:p>
          <a:p>
            <a:endParaRPr lang="en-US" dirty="0" smtClean="0"/>
          </a:p>
          <a:p>
            <a:r>
              <a:rPr lang="en-US" dirty="0" smtClean="0"/>
              <a:t>In other words: nothing is lost, nothing is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0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 smtClean="0"/>
              <a:t>Mixtures                                   (see the different parts/phases)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5497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400" dirty="0" smtClean="0"/>
              <a:t>*NOT PURE SUBSTANCES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0" y="1825625"/>
            <a:ext cx="5845839" cy="4351338"/>
          </a:xfrm>
        </p:spPr>
      </p:pic>
    </p:spTree>
    <p:extLst>
      <p:ext uri="{BB962C8B-B14F-4D97-AF65-F5344CB8AC3E}">
        <p14:creationId xmlns:p14="http://schemas.microsoft.com/office/powerpoint/2010/main" val="126635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16122</TotalTime>
  <Words>227</Words>
  <Application>Microsoft Macintosh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Courier New</vt:lpstr>
      <vt:lpstr>Mangal</vt:lpstr>
      <vt:lpstr>Arial</vt:lpstr>
      <vt:lpstr>Calibri</vt:lpstr>
      <vt:lpstr>Office Theme</vt:lpstr>
      <vt:lpstr>Transformation of Matter</vt:lpstr>
      <vt:lpstr>Physical Changes</vt:lpstr>
      <vt:lpstr>Changes of State</vt:lpstr>
      <vt:lpstr>Temperature changes</vt:lpstr>
      <vt:lpstr>Chemical Changes</vt:lpstr>
      <vt:lpstr>Chemical Changes</vt:lpstr>
      <vt:lpstr>Law of Conservation of Matter</vt:lpstr>
      <vt:lpstr>Heterogeneous Mixtures                                   (see the different parts/phases)</vt:lpstr>
      <vt:lpstr>Homogeneous Mixtures – *NOT PURE SUBSTANCES</vt:lpstr>
      <vt:lpstr>Particle Diagrams</vt:lpstr>
      <vt:lpstr>Separation of Mixtures</vt:lpstr>
      <vt:lpstr>Separation of Mixtures</vt:lpstr>
      <vt:lpstr>Separation of Mixtures</vt:lpstr>
      <vt:lpstr>Separation of Mixtures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Harley Nadler</dc:creator>
  <cp:lastModifiedBy>Harley Nadler</cp:lastModifiedBy>
  <cp:revision>10</cp:revision>
  <dcterms:created xsi:type="dcterms:W3CDTF">2017-09-29T13:06:54Z</dcterms:created>
  <dcterms:modified xsi:type="dcterms:W3CDTF">2017-10-12T02:14:01Z</dcterms:modified>
</cp:coreProperties>
</file>