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59" r:id="rId10"/>
    <p:sldId id="267" r:id="rId11"/>
    <p:sldId id="268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Transformation of Matter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SCI 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and Homogenous mixtures + separation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examples of heterogeneous and homogeneous mixtures</a:t>
            </a:r>
          </a:p>
          <a:p>
            <a:r>
              <a:rPr lang="en-US" dirty="0" smtClean="0"/>
              <a:t>Draw particle diagrams</a:t>
            </a:r>
          </a:p>
          <a:p>
            <a:r>
              <a:rPr lang="en-US" dirty="0" smtClean="0"/>
              <a:t>Given a problem, choose the appropriate separation technique</a:t>
            </a:r>
          </a:p>
          <a:p>
            <a:pPr lvl="1"/>
            <a:r>
              <a:rPr lang="en-US" dirty="0" smtClean="0"/>
              <a:t>Sedimentation</a:t>
            </a:r>
          </a:p>
          <a:p>
            <a:pPr lvl="1"/>
            <a:r>
              <a:rPr lang="en-US" dirty="0" smtClean="0"/>
              <a:t>Decantation</a:t>
            </a:r>
          </a:p>
          <a:p>
            <a:pPr lvl="1"/>
            <a:r>
              <a:rPr lang="en-US" dirty="0" smtClean="0"/>
              <a:t>Filtration</a:t>
            </a:r>
          </a:p>
          <a:p>
            <a:pPr lvl="1"/>
            <a:r>
              <a:rPr lang="en-US" dirty="0" err="1" smtClean="0"/>
              <a:t>Distilation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78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of Conservation of Matter (Conservation of Mass)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this gets you 90%....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10% of the test is based on whether or not you may apply your knowledge in a NEW situation which you have not seen before.</a:t>
            </a:r>
          </a:p>
          <a:p>
            <a:r>
              <a:rPr lang="en-US" dirty="0" smtClean="0"/>
              <a:t>How are we supposed to do something that we’ve never seen before?????</a:t>
            </a:r>
          </a:p>
          <a:p>
            <a:r>
              <a:rPr lang="en-US" dirty="0" smtClean="0"/>
              <a:t>Answer: that’s life. We are checking for a deep understanding of the concepts taught 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657350"/>
            <a:ext cx="7796540" cy="4392594"/>
          </a:xfrm>
        </p:spPr>
        <p:txBody>
          <a:bodyPr>
            <a:normAutofit/>
          </a:bodyPr>
          <a:lstStyle/>
          <a:p>
            <a:r>
              <a:rPr lang="en-US" dirty="0" smtClean="0"/>
              <a:t>If you are unsure about a question, skip it, come back to it at the end of the test. Sometimes you can remember something afterwards and go back to it.</a:t>
            </a:r>
          </a:p>
          <a:p>
            <a:r>
              <a:rPr lang="en-US" dirty="0" smtClean="0"/>
              <a:t>If you do not understand a question, ask the teacher. The worst thing that can happen is that they can’t help you.</a:t>
            </a:r>
          </a:p>
          <a:p>
            <a:r>
              <a:rPr lang="en-US" dirty="0" smtClean="0"/>
              <a:t>Plan to take about 10 minutes per page.                                      40 minutes / 4 pages = 10 minutes per page.</a:t>
            </a:r>
          </a:p>
          <a:p>
            <a:r>
              <a:rPr lang="en-US" dirty="0" smtClean="0"/>
              <a:t>Keep your answers short and simple. I will never ask a question with a complicated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425039"/>
            <a:ext cx="7796540" cy="51420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test will begin promptly at </a:t>
            </a:r>
            <a:r>
              <a:rPr lang="en-US" dirty="0" smtClean="0"/>
              <a:t>10:55</a:t>
            </a:r>
            <a:r>
              <a:rPr lang="en-US" dirty="0" smtClean="0"/>
              <a:t>AM on October 20</a:t>
            </a:r>
            <a:r>
              <a:rPr lang="en-US" baseline="30000" dirty="0" smtClean="0"/>
              <a:t>th</a:t>
            </a:r>
            <a:r>
              <a:rPr lang="en-US" dirty="0" smtClean="0"/>
              <a:t> (Friday).</a:t>
            </a:r>
            <a:endParaRPr lang="en-US" dirty="0" smtClean="0"/>
          </a:p>
          <a:p>
            <a:r>
              <a:rPr lang="en-US" dirty="0" smtClean="0"/>
              <a:t>You are allowed to bring a pencil/pen and a calculator. Nothing else. </a:t>
            </a:r>
            <a:r>
              <a:rPr lang="en-US" dirty="0"/>
              <a:t>N</a:t>
            </a:r>
            <a:r>
              <a:rPr lang="en-US" dirty="0" smtClean="0"/>
              <a:t>o notes.</a:t>
            </a:r>
          </a:p>
          <a:p>
            <a:r>
              <a:rPr lang="en-US" dirty="0" smtClean="0"/>
              <a:t>You may take the whole period to write the test. </a:t>
            </a:r>
            <a:r>
              <a:rPr lang="en-US" dirty="0" smtClean="0"/>
              <a:t>You may </a:t>
            </a:r>
            <a:r>
              <a:rPr lang="en-US" dirty="0" smtClean="0"/>
              <a:t>take period 4 to write </a:t>
            </a:r>
            <a:r>
              <a:rPr lang="en-US" dirty="0" smtClean="0"/>
              <a:t>the test if you need extra time. </a:t>
            </a:r>
            <a:r>
              <a:rPr lang="en-US" dirty="0" smtClean="0"/>
              <a:t>Same expectations.</a:t>
            </a:r>
          </a:p>
          <a:p>
            <a:r>
              <a:rPr lang="en-US" dirty="0" smtClean="0"/>
              <a:t>Normally, violation of the class rules results in a tick. In a test environment, violation of the class rules will result in ejection from the class and, at the teacher’s discretion, a mark of 0 may be given for the whole test.</a:t>
            </a:r>
          </a:p>
          <a:p>
            <a:r>
              <a:rPr lang="en-US" dirty="0" smtClean="0"/>
              <a:t>In the case that a student is caught cheating, the school’s regular cheating policy will apply and the student will automatically receive a mark of 0 of the test.</a:t>
            </a:r>
          </a:p>
          <a:p>
            <a:r>
              <a:rPr lang="en-US" dirty="0" smtClean="0"/>
              <a:t>In this class, being in possession of a cellphone, or any device capable of receiving/transmitting information, during a test will automatically count as cheating. This includes if the device is turned off or put away. Leave it in your </a:t>
            </a:r>
            <a:r>
              <a:rPr lang="en-US" dirty="0" smtClean="0"/>
              <a:t>locker or give it to me at the start of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Celsius Scale (Boiling/Freezing points of water)</a:t>
            </a:r>
            <a:endParaRPr lang="en-US" dirty="0" smtClean="0"/>
          </a:p>
          <a:p>
            <a:r>
              <a:rPr lang="en-US" dirty="0" smtClean="0"/>
              <a:t>How a thermometer works</a:t>
            </a:r>
          </a:p>
          <a:p>
            <a:pPr lvl="1"/>
            <a:r>
              <a:rPr lang="en-US" dirty="0" smtClean="0"/>
              <a:t>Liquid in the thermometer expands as T increases, pushing liquid up the thermometer.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6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Acidity and </a:t>
            </a:r>
            <a:r>
              <a:rPr lang="en-US" dirty="0" err="1" smtClean="0"/>
              <a:t>Alkilinity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indicator and how it works (</a:t>
            </a:r>
            <a:r>
              <a:rPr lang="en-US" dirty="0" err="1" smtClean="0"/>
              <a:t>colour</a:t>
            </a:r>
            <a:r>
              <a:rPr lang="en-US" dirty="0" smtClean="0"/>
              <a:t> changes)</a:t>
            </a:r>
          </a:p>
          <a:p>
            <a:pPr marL="808038" lvl="2">
              <a:spcBef>
                <a:spcPts val="1000"/>
              </a:spcBef>
            </a:pPr>
            <a:r>
              <a:rPr lang="en-US" dirty="0"/>
              <a:t>You do not need to know the </a:t>
            </a:r>
            <a:r>
              <a:rPr lang="en-US" dirty="0" err="1"/>
              <a:t>colour</a:t>
            </a:r>
            <a:r>
              <a:rPr lang="en-US" dirty="0"/>
              <a:t> for each </a:t>
            </a:r>
            <a:r>
              <a:rPr lang="en-US" dirty="0" err="1"/>
              <a:t>ph</a:t>
            </a:r>
            <a:r>
              <a:rPr lang="en-US" dirty="0"/>
              <a:t> </a:t>
            </a:r>
            <a:r>
              <a:rPr lang="en-US" dirty="0" smtClean="0"/>
              <a:t>number</a:t>
            </a:r>
          </a:p>
          <a:p>
            <a:pPr marL="808038" lvl="2">
              <a:spcBef>
                <a:spcPts val="1000"/>
              </a:spcBef>
            </a:pPr>
            <a:r>
              <a:rPr lang="en-US" dirty="0" smtClean="0"/>
              <a:t>You DO need to be able to name at least three indicators (Litmus Paper, pH paper, red cabbage juice, </a:t>
            </a:r>
            <a:r>
              <a:rPr lang="en-US" dirty="0"/>
              <a:t>Phenolphthalein</a:t>
            </a:r>
            <a:r>
              <a:rPr lang="en-US" dirty="0" smtClean="0"/>
              <a:t> solution, electronic pH meter)</a:t>
            </a:r>
          </a:p>
          <a:p>
            <a:r>
              <a:rPr lang="en-US" dirty="0" smtClean="0"/>
              <a:t>Identify Strong/Weak Acids/Bases and neutrals with a pH number</a:t>
            </a:r>
          </a:p>
          <a:p>
            <a:r>
              <a:rPr lang="en-US" dirty="0" smtClean="0"/>
              <a:t>Recognize the results of a litmus test</a:t>
            </a:r>
          </a:p>
        </p:txBody>
      </p:sp>
    </p:spTree>
    <p:extLst>
      <p:ext uri="{BB962C8B-B14F-4D97-AF65-F5344CB8AC3E}">
        <p14:creationId xmlns:p14="http://schemas.microsoft.com/office/powerpoint/2010/main" val="18027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Explain what a characteristic property is.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A property which is specific to only one substance.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Name the three characteristic properties covered in class.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Density, boiling point, melting point.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Use density to determine the composition of an unknown pure substance (d=m/v OR m=d*v OR v=m/d)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0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which do not produce a new substance</a:t>
            </a:r>
          </a:p>
          <a:p>
            <a:pPr lvl="1"/>
            <a:r>
              <a:rPr lang="en-US" dirty="0" smtClean="0"/>
              <a:t>At least two examples (changes of state is one example)</a:t>
            </a:r>
          </a:p>
          <a:p>
            <a:pPr lvl="2">
              <a:buFont typeface="Courier New" charset="0"/>
              <a:buChar char="o"/>
            </a:pPr>
            <a:r>
              <a:rPr lang="en-US" dirty="0"/>
              <a:t>Cutting, tearing, peeling, grinding</a:t>
            </a:r>
          </a:p>
          <a:p>
            <a:pPr lvl="2">
              <a:buFont typeface="Courier New" charset="0"/>
              <a:buChar char="o"/>
            </a:pPr>
            <a:r>
              <a:rPr lang="en-US" dirty="0"/>
              <a:t>Dissolving</a:t>
            </a:r>
          </a:p>
          <a:p>
            <a:pPr lvl="2">
              <a:buFont typeface="Courier New" charset="0"/>
              <a:buChar char="o"/>
            </a:pPr>
            <a:r>
              <a:rPr lang="en-US" dirty="0"/>
              <a:t>All changes of </a:t>
            </a:r>
            <a:r>
              <a:rPr lang="en-US" dirty="0" smtClean="0"/>
              <a:t>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618" y="-119681"/>
            <a:ext cx="9284264" cy="5186362"/>
          </a:xfrm>
        </p:spPr>
        <p:txBody>
          <a:bodyPr>
            <a:normAutofit/>
          </a:bodyPr>
          <a:lstStyle/>
          <a:p>
            <a:r>
              <a:rPr lang="en-US" dirty="0" smtClean="0"/>
              <a:t>You must fill out all six labels in this diagram (no heat </a:t>
            </a:r>
            <a:r>
              <a:rPr lang="en-US" dirty="0" err="1" smtClean="0"/>
              <a:t>lables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882" y="2378498"/>
            <a:ext cx="6488997" cy="39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3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618" y="-119681"/>
            <a:ext cx="9284264" cy="5186362"/>
          </a:xfrm>
        </p:spPr>
        <p:txBody>
          <a:bodyPr>
            <a:normAutofit/>
          </a:bodyPr>
          <a:lstStyle/>
          <a:p>
            <a:r>
              <a:rPr lang="en-US" dirty="0" smtClean="0"/>
              <a:t>This will not be on your test. Be warned that it is often on the board exam.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144" y="2473500"/>
            <a:ext cx="6421211" cy="400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that produce a new substance</a:t>
            </a:r>
          </a:p>
          <a:p>
            <a:r>
              <a:rPr lang="en-US" dirty="0" smtClean="0"/>
              <a:t>Give two examples</a:t>
            </a:r>
          </a:p>
          <a:p>
            <a:pPr lvl="1"/>
            <a:r>
              <a:rPr lang="en-US" dirty="0" smtClean="0"/>
              <a:t>Baking, burning, rusting, explosions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Give the four “hints”</a:t>
            </a:r>
          </a:p>
          <a:p>
            <a:pPr lvl="1"/>
            <a:r>
              <a:rPr lang="en-US" dirty="0" smtClean="0"/>
              <a:t>Gas</a:t>
            </a:r>
          </a:p>
          <a:p>
            <a:pPr lvl="1"/>
            <a:r>
              <a:rPr lang="en-US" dirty="0" smtClean="0"/>
              <a:t>Residue</a:t>
            </a:r>
          </a:p>
          <a:p>
            <a:pPr lvl="1"/>
            <a:r>
              <a:rPr lang="en-US" dirty="0" smtClean="0"/>
              <a:t>Heat/Light</a:t>
            </a:r>
          </a:p>
          <a:p>
            <a:pPr lvl="1"/>
            <a:r>
              <a:rPr lang="en-US" dirty="0" smtClean="0"/>
              <a:t>Change of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60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783</TotalTime>
  <Words>671</Words>
  <Application>Microsoft Macintosh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Courier New</vt:lpstr>
      <vt:lpstr>Mangal</vt:lpstr>
      <vt:lpstr>MS Shell Dlg 2</vt:lpstr>
      <vt:lpstr>Wingdings</vt:lpstr>
      <vt:lpstr>Wingdings 3</vt:lpstr>
      <vt:lpstr>Arial</vt:lpstr>
      <vt:lpstr>Madison</vt:lpstr>
      <vt:lpstr>Test Review</vt:lpstr>
      <vt:lpstr>Expectations</vt:lpstr>
      <vt:lpstr>Temperature</vt:lpstr>
      <vt:lpstr>Acidity and Alkilinity</vt:lpstr>
      <vt:lpstr>Characteristic Properties</vt:lpstr>
      <vt:lpstr>Physical Changes</vt:lpstr>
      <vt:lpstr>Changes of State</vt:lpstr>
      <vt:lpstr>Changes of State</vt:lpstr>
      <vt:lpstr>Chemical Changes</vt:lpstr>
      <vt:lpstr>Heterogeneous and Homogenous mixtures + separation techniques</vt:lpstr>
      <vt:lpstr>Challenge Question</vt:lpstr>
      <vt:lpstr>All this gets you 90%....</vt:lpstr>
      <vt:lpstr>Test taking tips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</dc:title>
  <dc:creator>Harley Nadler</dc:creator>
  <cp:lastModifiedBy>Harley Nadler</cp:lastModifiedBy>
  <cp:revision>13</cp:revision>
  <dcterms:created xsi:type="dcterms:W3CDTF">2017-09-19T23:00:53Z</dcterms:created>
  <dcterms:modified xsi:type="dcterms:W3CDTF">2017-10-12T14:46:56Z</dcterms:modified>
</cp:coreProperties>
</file>